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3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4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7"/>
  </p:notesMasterIdLst>
  <p:handoutMasterIdLst>
    <p:handoutMasterId r:id="rId8"/>
  </p:handoutMasterIdLst>
  <p:sldIdLst>
    <p:sldId id="287" r:id="rId2"/>
    <p:sldId id="533" r:id="rId3"/>
    <p:sldId id="534" r:id="rId4"/>
    <p:sldId id="535" r:id="rId5"/>
    <p:sldId id="536" r:id="rId6"/>
  </p:sldIdLst>
  <p:sldSz cx="12192000" cy="6858000"/>
  <p:notesSz cx="6805613" cy="99441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5" userDrawn="1">
          <p15:clr>
            <a:srgbClr val="A4A3A4"/>
          </p15:clr>
        </p15:guide>
        <p15:guide id="3" orient="horz" pos="1049" userDrawn="1">
          <p15:clr>
            <a:srgbClr val="A4A3A4"/>
          </p15:clr>
        </p15:guide>
        <p15:guide id="4" pos="61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49AA"/>
    <a:srgbClr val="6699FF"/>
    <a:srgbClr val="294790"/>
    <a:srgbClr val="97ADD0"/>
    <a:srgbClr val="EBF1DE"/>
    <a:srgbClr val="B8CCE4"/>
    <a:srgbClr val="C5D9F1"/>
    <a:srgbClr val="FFFF99"/>
    <a:srgbClr val="C55A11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52" autoAdjust="0"/>
    <p:restoredTop sz="94025" autoAdjust="0"/>
  </p:normalViewPr>
  <p:slideViewPr>
    <p:cSldViewPr snapToGrid="0">
      <p:cViewPr varScale="1">
        <p:scale>
          <a:sx n="106" d="100"/>
          <a:sy n="106" d="100"/>
        </p:scale>
        <p:origin x="444" y="96"/>
      </p:cViewPr>
      <p:guideLst>
        <p:guide orient="horz" pos="3385"/>
        <p:guide orient="horz" pos="1049"/>
        <p:guide pos="61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3197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28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949256342957133"/>
          <c:y val="7.5442742852678296E-2"/>
          <c:w val="0.41345975503062116"/>
          <c:h val="0.8391574057714827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'[_ФП_полный_с изменениями на 18.05.2020 (1).xlsx]Лист1'!$A$26:$A$30</c:f>
              <c:strCache>
                <c:ptCount val="5"/>
                <c:pt idx="0">
                  <c:v>ДРОФА</c:v>
                </c:pt>
                <c:pt idx="1">
                  <c:v>ВЕНТАНА-ГРАФ</c:v>
                </c:pt>
                <c:pt idx="2">
                  <c:v>Просвещение</c:v>
                </c:pt>
                <c:pt idx="3">
                  <c:v>Развивающее обучение</c:v>
                </c:pt>
                <c:pt idx="4">
                  <c:v>БИНОМ. Лаборатория знаний</c:v>
                </c:pt>
              </c:strCache>
            </c:strRef>
          </c:cat>
          <c:val>
            <c:numRef>
              <c:f>'[_ФП_полный_с изменениями на 18.05.2020 (1).xlsx]Лист1'!$B$26:$B$30</c:f>
              <c:numCache>
                <c:formatCode>General</c:formatCode>
                <c:ptCount val="5"/>
                <c:pt idx="0">
                  <c:v>66</c:v>
                </c:pt>
                <c:pt idx="1">
                  <c:v>48</c:v>
                </c:pt>
                <c:pt idx="2">
                  <c:v>44</c:v>
                </c:pt>
                <c:pt idx="3">
                  <c:v>12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696369203849515"/>
          <c:y val="0.33263534431707908"/>
          <c:w val="0.45303630796150479"/>
          <c:h val="0.402389262126319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1F24A-DBBE-42C7-93B1-4DDAD219BAB1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97416-EA85-4453-90F9-437272238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84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9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89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C66F2C91-5BE2-4D4A-A47C-15BBA71B198D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5599"/>
            <a:ext cx="5444490" cy="3915489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5171"/>
            <a:ext cx="2949099" cy="49893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0" y="9445171"/>
            <a:ext cx="2949099" cy="49893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6CD0A87D-A611-4407-9F4B-965663F77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489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0A87D-A611-4407-9F4B-965663F7789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756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6589B5-5F50-4E8F-963F-8AB0E4CE6084}" type="slidenum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3008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6589B5-5F50-4E8F-963F-8AB0E4CE6084}" type="slidenum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5763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6589B5-5F50-4E8F-963F-8AB0E4CE6084}" type="slidenum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3798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6589B5-5F50-4E8F-963F-8AB0E4CE6084}" type="slidenum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4603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5.jpe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3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4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8.png"/><Relationship Id="rId2" Type="http://schemas.openxmlformats.org/officeDocument/2006/relationships/tags" Target="../tags/tag20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.emf"/><Relationship Id="rId5" Type="http://schemas.openxmlformats.org/officeDocument/2006/relationships/image" Target="../media/image4.emf"/><Relationship Id="rId4" Type="http://schemas.openxmlformats.org/officeDocument/2006/relationships/oleObject" Target="../embeddings/oleObject16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7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8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9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0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5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1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7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3.bin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8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4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8.png"/><Relationship Id="rId2" Type="http://schemas.openxmlformats.org/officeDocument/2006/relationships/tags" Target="../tags/tag29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2.emf"/><Relationship Id="rId5" Type="http://schemas.openxmlformats.org/officeDocument/2006/relationships/image" Target="../media/image7.emf"/><Relationship Id="rId4" Type="http://schemas.openxmlformats.org/officeDocument/2006/relationships/oleObject" Target="../embeddings/oleObject25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7" Type="http://schemas.openxmlformats.org/officeDocument/2006/relationships/image" Target="../media/image1.emf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oleObject" Target="../embeddings/oleObject10.bin"/><Relationship Id="rId2" Type="http://schemas.openxmlformats.org/officeDocument/2006/relationships/tags" Target="../tags/tag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Перебивоч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6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0" y="1340768"/>
            <a:ext cx="12192000" cy="1830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>
            <a:normAutofit/>
          </a:bodyPr>
          <a:lstStyle>
            <a:lvl1pPr algn="ctr">
              <a:defRPr sz="4400" b="1">
                <a:solidFill>
                  <a:srgbClr val="294790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173176" y="5202062"/>
            <a:ext cx="1008000" cy="0"/>
          </a:xfrm>
          <a:prstGeom prst="line">
            <a:avLst/>
          </a:prstGeom>
          <a:solidFill>
            <a:srgbClr val="AE2C25"/>
          </a:solidFill>
          <a:ln w="22225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6" name="Прямая соединительная линия 5"/>
          <p:cNvCxnSpPr/>
          <p:nvPr/>
        </p:nvCxnSpPr>
        <p:spPr>
          <a:xfrm>
            <a:off x="11173176" y="5178146"/>
            <a:ext cx="1008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5202062"/>
            <a:ext cx="1008000" cy="0"/>
          </a:xfrm>
          <a:prstGeom prst="line">
            <a:avLst/>
          </a:prstGeom>
          <a:solidFill>
            <a:srgbClr val="AE2C25"/>
          </a:solidFill>
          <a:ln w="22225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5178146"/>
            <a:ext cx="1008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9646" y="4860081"/>
            <a:ext cx="2808312" cy="666646"/>
          </a:xfrm>
          <a:prstGeom prst="rect">
            <a:avLst/>
          </a:prstGeom>
        </p:spPr>
      </p:pic>
      <p:grpSp>
        <p:nvGrpSpPr>
          <p:cNvPr id="13" name="Группа 44"/>
          <p:cNvGrpSpPr>
            <a:grpSpLocks noChangeAspect="1"/>
          </p:cNvGrpSpPr>
          <p:nvPr/>
        </p:nvGrpSpPr>
        <p:grpSpPr>
          <a:xfrm>
            <a:off x="1333610" y="4851123"/>
            <a:ext cx="1979798" cy="684563"/>
            <a:chOff x="338369" y="163286"/>
            <a:chExt cx="1440066" cy="497938"/>
          </a:xfrm>
        </p:grpSpPr>
        <p:sp>
          <p:nvSpPr>
            <p:cNvPr id="14" name="AutoShape 4"/>
            <p:cNvSpPr>
              <a:spLocks noChangeAspect="1" noChangeArrowheads="1" noTextEdit="1"/>
            </p:cNvSpPr>
            <p:nvPr/>
          </p:nvSpPr>
          <p:spPr bwMode="auto">
            <a:xfrm>
              <a:off x="338369" y="163286"/>
              <a:ext cx="1429001" cy="493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343111" y="397237"/>
              <a:ext cx="548521" cy="31615"/>
            </a:xfrm>
            <a:custGeom>
              <a:avLst/>
              <a:gdLst/>
              <a:ahLst/>
              <a:cxnLst>
                <a:cxn ang="0">
                  <a:pos x="1505" y="0"/>
                </a:cxn>
                <a:cxn ang="0">
                  <a:pos x="0" y="0"/>
                </a:cxn>
                <a:cxn ang="0">
                  <a:pos x="0" y="84"/>
                </a:cxn>
                <a:cxn ang="0">
                  <a:pos x="1509" y="84"/>
                </a:cxn>
                <a:cxn ang="0">
                  <a:pos x="1505" y="0"/>
                </a:cxn>
              </a:cxnLst>
              <a:rect l="0" t="0" r="r" b="b"/>
              <a:pathLst>
                <a:path w="1509" h="84">
                  <a:moveTo>
                    <a:pt x="1505" y="0"/>
                  </a:moveTo>
                  <a:lnTo>
                    <a:pt x="0" y="0"/>
                  </a:lnTo>
                  <a:lnTo>
                    <a:pt x="0" y="84"/>
                  </a:lnTo>
                  <a:lnTo>
                    <a:pt x="1509" y="84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1223591" y="397237"/>
              <a:ext cx="548521" cy="31615"/>
            </a:xfrm>
            <a:custGeom>
              <a:avLst/>
              <a:gdLst/>
              <a:ahLst/>
              <a:cxnLst>
                <a:cxn ang="0">
                  <a:pos x="1510" y="0"/>
                </a:cxn>
                <a:cxn ang="0">
                  <a:pos x="9" y="0"/>
                </a:cxn>
                <a:cxn ang="0">
                  <a:pos x="0" y="84"/>
                </a:cxn>
                <a:cxn ang="0">
                  <a:pos x="1510" y="84"/>
                </a:cxn>
                <a:cxn ang="0">
                  <a:pos x="1510" y="0"/>
                </a:cxn>
              </a:cxnLst>
              <a:rect l="0" t="0" r="r" b="b"/>
              <a:pathLst>
                <a:path w="1510" h="84">
                  <a:moveTo>
                    <a:pt x="1510" y="0"/>
                  </a:moveTo>
                  <a:lnTo>
                    <a:pt x="9" y="0"/>
                  </a:lnTo>
                  <a:lnTo>
                    <a:pt x="0" y="84"/>
                  </a:lnTo>
                  <a:lnTo>
                    <a:pt x="1510" y="84"/>
                  </a:lnTo>
                  <a:lnTo>
                    <a:pt x="1510" y="0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338369" y="511052"/>
              <a:ext cx="124880" cy="116976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42" y="26"/>
                </a:cxn>
                <a:cxn ang="0">
                  <a:pos x="42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48" y="309"/>
                </a:cxn>
                <a:cxn ang="0">
                  <a:pos x="148" y="292"/>
                </a:cxn>
                <a:cxn ang="0">
                  <a:pos x="106" y="283"/>
                </a:cxn>
                <a:cxn ang="0">
                  <a:pos x="106" y="30"/>
                </a:cxn>
                <a:cxn ang="0">
                  <a:pos x="232" y="30"/>
                </a:cxn>
                <a:cxn ang="0">
                  <a:pos x="232" y="283"/>
                </a:cxn>
                <a:cxn ang="0">
                  <a:pos x="190" y="292"/>
                </a:cxn>
                <a:cxn ang="0">
                  <a:pos x="190" y="309"/>
                </a:cxn>
                <a:cxn ang="0">
                  <a:pos x="342" y="309"/>
                </a:cxn>
                <a:cxn ang="0">
                  <a:pos x="342" y="292"/>
                </a:cxn>
                <a:cxn ang="0">
                  <a:pos x="300" y="283"/>
                </a:cxn>
                <a:cxn ang="0">
                  <a:pos x="300" y="26"/>
                </a:cxn>
                <a:cxn ang="0">
                  <a:pos x="342" y="17"/>
                </a:cxn>
                <a:cxn ang="0">
                  <a:pos x="342" y="0"/>
                </a:cxn>
                <a:cxn ang="0">
                  <a:pos x="0" y="0"/>
                </a:cxn>
                <a:cxn ang="0">
                  <a:pos x="0" y="17"/>
                </a:cxn>
              </a:cxnLst>
              <a:rect l="0" t="0" r="r" b="b"/>
              <a:pathLst>
                <a:path w="342" h="309">
                  <a:moveTo>
                    <a:pt x="0" y="17"/>
                  </a:moveTo>
                  <a:lnTo>
                    <a:pt x="42" y="26"/>
                  </a:lnTo>
                  <a:lnTo>
                    <a:pt x="42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48" y="309"/>
                  </a:lnTo>
                  <a:lnTo>
                    <a:pt x="148" y="292"/>
                  </a:lnTo>
                  <a:lnTo>
                    <a:pt x="106" y="283"/>
                  </a:lnTo>
                  <a:lnTo>
                    <a:pt x="106" y="30"/>
                  </a:lnTo>
                  <a:lnTo>
                    <a:pt x="232" y="30"/>
                  </a:lnTo>
                  <a:lnTo>
                    <a:pt x="232" y="283"/>
                  </a:lnTo>
                  <a:lnTo>
                    <a:pt x="190" y="292"/>
                  </a:lnTo>
                  <a:lnTo>
                    <a:pt x="190" y="309"/>
                  </a:lnTo>
                  <a:lnTo>
                    <a:pt x="342" y="309"/>
                  </a:lnTo>
                  <a:lnTo>
                    <a:pt x="342" y="292"/>
                  </a:lnTo>
                  <a:lnTo>
                    <a:pt x="300" y="283"/>
                  </a:lnTo>
                  <a:lnTo>
                    <a:pt x="300" y="26"/>
                  </a:lnTo>
                  <a:lnTo>
                    <a:pt x="342" y="17"/>
                  </a:lnTo>
                  <a:lnTo>
                    <a:pt x="342" y="0"/>
                  </a:lnTo>
                  <a:lnTo>
                    <a:pt x="0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485379" y="511052"/>
              <a:ext cx="85361" cy="116976"/>
            </a:xfrm>
            <a:custGeom>
              <a:avLst/>
              <a:gdLst/>
              <a:ahLst/>
              <a:cxnLst>
                <a:cxn ang="0">
                  <a:pos x="148" y="0"/>
                </a:cxn>
                <a:cxn ang="0">
                  <a:pos x="139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38" y="26"/>
                </a:cxn>
                <a:cxn ang="0">
                  <a:pos x="38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39" y="309"/>
                </a:cxn>
                <a:cxn ang="0">
                  <a:pos x="156" y="309"/>
                </a:cxn>
                <a:cxn ang="0">
                  <a:pos x="156" y="292"/>
                </a:cxn>
                <a:cxn ang="0">
                  <a:pos x="139" y="288"/>
                </a:cxn>
                <a:cxn ang="0">
                  <a:pos x="101" y="283"/>
                </a:cxn>
                <a:cxn ang="0">
                  <a:pos x="101" y="178"/>
                </a:cxn>
                <a:cxn ang="0">
                  <a:pos x="127" y="178"/>
                </a:cxn>
                <a:cxn ang="0">
                  <a:pos x="139" y="178"/>
                </a:cxn>
                <a:cxn ang="0">
                  <a:pos x="236" y="81"/>
                </a:cxn>
                <a:cxn ang="0">
                  <a:pos x="148" y="0"/>
                </a:cxn>
                <a:cxn ang="0">
                  <a:pos x="139" y="161"/>
                </a:cxn>
                <a:cxn ang="0">
                  <a:pos x="139" y="161"/>
                </a:cxn>
                <a:cxn ang="0">
                  <a:pos x="118" y="161"/>
                </a:cxn>
                <a:cxn ang="0">
                  <a:pos x="101" y="161"/>
                </a:cxn>
                <a:cxn ang="0">
                  <a:pos x="101" y="21"/>
                </a:cxn>
                <a:cxn ang="0">
                  <a:pos x="118" y="21"/>
                </a:cxn>
                <a:cxn ang="0">
                  <a:pos x="139" y="26"/>
                </a:cxn>
                <a:cxn ang="0">
                  <a:pos x="173" y="93"/>
                </a:cxn>
                <a:cxn ang="0">
                  <a:pos x="139" y="161"/>
                </a:cxn>
              </a:cxnLst>
              <a:rect l="0" t="0" r="r" b="b"/>
              <a:pathLst>
                <a:path w="236" h="309">
                  <a:moveTo>
                    <a:pt x="148" y="0"/>
                  </a:moveTo>
                  <a:lnTo>
                    <a:pt x="139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38" y="26"/>
                  </a:lnTo>
                  <a:lnTo>
                    <a:pt x="38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39" y="309"/>
                  </a:lnTo>
                  <a:lnTo>
                    <a:pt x="156" y="309"/>
                  </a:lnTo>
                  <a:lnTo>
                    <a:pt x="156" y="292"/>
                  </a:lnTo>
                  <a:lnTo>
                    <a:pt x="139" y="288"/>
                  </a:lnTo>
                  <a:lnTo>
                    <a:pt x="101" y="283"/>
                  </a:lnTo>
                  <a:lnTo>
                    <a:pt x="101" y="178"/>
                  </a:lnTo>
                  <a:lnTo>
                    <a:pt x="127" y="178"/>
                  </a:lnTo>
                  <a:lnTo>
                    <a:pt x="139" y="178"/>
                  </a:lnTo>
                  <a:cubicBezTo>
                    <a:pt x="203" y="174"/>
                    <a:pt x="236" y="144"/>
                    <a:pt x="236" y="81"/>
                  </a:cubicBezTo>
                  <a:cubicBezTo>
                    <a:pt x="236" y="26"/>
                    <a:pt x="198" y="0"/>
                    <a:pt x="148" y="0"/>
                  </a:cubicBezTo>
                  <a:close/>
                  <a:moveTo>
                    <a:pt x="139" y="161"/>
                  </a:moveTo>
                  <a:lnTo>
                    <a:pt x="139" y="161"/>
                  </a:lnTo>
                  <a:lnTo>
                    <a:pt x="118" y="161"/>
                  </a:lnTo>
                  <a:lnTo>
                    <a:pt x="101" y="161"/>
                  </a:lnTo>
                  <a:lnTo>
                    <a:pt x="101" y="21"/>
                  </a:lnTo>
                  <a:lnTo>
                    <a:pt x="118" y="21"/>
                  </a:lnTo>
                  <a:cubicBezTo>
                    <a:pt x="122" y="21"/>
                    <a:pt x="131" y="21"/>
                    <a:pt x="139" y="26"/>
                  </a:cubicBezTo>
                  <a:cubicBezTo>
                    <a:pt x="156" y="30"/>
                    <a:pt x="173" y="51"/>
                    <a:pt x="173" y="93"/>
                  </a:cubicBezTo>
                  <a:cubicBezTo>
                    <a:pt x="173" y="123"/>
                    <a:pt x="165" y="152"/>
                    <a:pt x="139" y="161"/>
                  </a:cubicBez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" name="Freeform 10"/>
            <p:cNvSpPr>
              <a:spLocks noEditPoints="1"/>
            </p:cNvSpPr>
            <p:nvPr/>
          </p:nvSpPr>
          <p:spPr bwMode="auto">
            <a:xfrm>
              <a:off x="594451" y="509471"/>
              <a:ext cx="115395" cy="120137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156" y="0"/>
                </a:cxn>
                <a:cxn ang="0">
                  <a:pos x="0" y="156"/>
                </a:cxn>
                <a:cxn ang="0">
                  <a:pos x="156" y="317"/>
                </a:cxn>
                <a:cxn ang="0">
                  <a:pos x="160" y="317"/>
                </a:cxn>
                <a:cxn ang="0">
                  <a:pos x="317" y="156"/>
                </a:cxn>
                <a:cxn ang="0">
                  <a:pos x="160" y="0"/>
                </a:cxn>
                <a:cxn ang="0">
                  <a:pos x="160" y="300"/>
                </a:cxn>
                <a:cxn ang="0">
                  <a:pos x="160" y="300"/>
                </a:cxn>
                <a:cxn ang="0">
                  <a:pos x="156" y="300"/>
                </a:cxn>
                <a:cxn ang="0">
                  <a:pos x="72" y="148"/>
                </a:cxn>
                <a:cxn ang="0">
                  <a:pos x="156" y="17"/>
                </a:cxn>
                <a:cxn ang="0">
                  <a:pos x="245" y="169"/>
                </a:cxn>
                <a:cxn ang="0">
                  <a:pos x="160" y="300"/>
                </a:cxn>
              </a:cxnLst>
              <a:rect l="0" t="0" r="r" b="b"/>
              <a:pathLst>
                <a:path w="317" h="317">
                  <a:moveTo>
                    <a:pt x="160" y="0"/>
                  </a:moveTo>
                  <a:lnTo>
                    <a:pt x="156" y="0"/>
                  </a:lnTo>
                  <a:cubicBezTo>
                    <a:pt x="55" y="0"/>
                    <a:pt x="0" y="55"/>
                    <a:pt x="0" y="156"/>
                  </a:cubicBezTo>
                  <a:cubicBezTo>
                    <a:pt x="0" y="262"/>
                    <a:pt x="55" y="317"/>
                    <a:pt x="156" y="317"/>
                  </a:cubicBezTo>
                  <a:lnTo>
                    <a:pt x="160" y="317"/>
                  </a:lnTo>
                  <a:cubicBezTo>
                    <a:pt x="258" y="317"/>
                    <a:pt x="317" y="262"/>
                    <a:pt x="317" y="156"/>
                  </a:cubicBezTo>
                  <a:cubicBezTo>
                    <a:pt x="317" y="55"/>
                    <a:pt x="262" y="0"/>
                    <a:pt x="160" y="0"/>
                  </a:cubicBezTo>
                  <a:close/>
                  <a:moveTo>
                    <a:pt x="160" y="300"/>
                  </a:moveTo>
                  <a:lnTo>
                    <a:pt x="160" y="300"/>
                  </a:lnTo>
                  <a:lnTo>
                    <a:pt x="156" y="300"/>
                  </a:lnTo>
                  <a:cubicBezTo>
                    <a:pt x="110" y="296"/>
                    <a:pt x="72" y="258"/>
                    <a:pt x="72" y="148"/>
                  </a:cubicBezTo>
                  <a:cubicBezTo>
                    <a:pt x="72" y="55"/>
                    <a:pt x="106" y="21"/>
                    <a:pt x="156" y="17"/>
                  </a:cubicBezTo>
                  <a:cubicBezTo>
                    <a:pt x="207" y="21"/>
                    <a:pt x="245" y="63"/>
                    <a:pt x="245" y="169"/>
                  </a:cubicBezTo>
                  <a:cubicBezTo>
                    <a:pt x="245" y="232"/>
                    <a:pt x="220" y="300"/>
                    <a:pt x="160" y="300"/>
                  </a:cubicBez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736719" y="509471"/>
              <a:ext cx="105910" cy="120137"/>
            </a:xfrm>
            <a:custGeom>
              <a:avLst/>
              <a:gdLst/>
              <a:ahLst/>
              <a:cxnLst>
                <a:cxn ang="0">
                  <a:pos x="190" y="296"/>
                </a:cxn>
                <a:cxn ang="0">
                  <a:pos x="72" y="156"/>
                </a:cxn>
                <a:cxn ang="0">
                  <a:pos x="173" y="21"/>
                </a:cxn>
                <a:cxn ang="0">
                  <a:pos x="266" y="101"/>
                </a:cxn>
                <a:cxn ang="0">
                  <a:pos x="283" y="101"/>
                </a:cxn>
                <a:cxn ang="0">
                  <a:pos x="283" y="17"/>
                </a:cxn>
                <a:cxn ang="0">
                  <a:pos x="262" y="17"/>
                </a:cxn>
                <a:cxn ang="0">
                  <a:pos x="165" y="0"/>
                </a:cxn>
                <a:cxn ang="0">
                  <a:pos x="0" y="152"/>
                </a:cxn>
                <a:cxn ang="0">
                  <a:pos x="165" y="317"/>
                </a:cxn>
                <a:cxn ang="0">
                  <a:pos x="292" y="287"/>
                </a:cxn>
                <a:cxn ang="0">
                  <a:pos x="292" y="241"/>
                </a:cxn>
                <a:cxn ang="0">
                  <a:pos x="283" y="241"/>
                </a:cxn>
                <a:cxn ang="0">
                  <a:pos x="190" y="296"/>
                </a:cxn>
              </a:cxnLst>
              <a:rect l="0" t="0" r="r" b="b"/>
              <a:pathLst>
                <a:path w="292" h="317">
                  <a:moveTo>
                    <a:pt x="190" y="296"/>
                  </a:moveTo>
                  <a:cubicBezTo>
                    <a:pt x="114" y="296"/>
                    <a:pt x="72" y="224"/>
                    <a:pt x="72" y="156"/>
                  </a:cubicBezTo>
                  <a:cubicBezTo>
                    <a:pt x="72" y="80"/>
                    <a:pt x="110" y="21"/>
                    <a:pt x="173" y="21"/>
                  </a:cubicBezTo>
                  <a:cubicBezTo>
                    <a:pt x="224" y="21"/>
                    <a:pt x="258" y="51"/>
                    <a:pt x="266" y="101"/>
                  </a:cubicBezTo>
                  <a:lnTo>
                    <a:pt x="283" y="101"/>
                  </a:lnTo>
                  <a:lnTo>
                    <a:pt x="283" y="17"/>
                  </a:lnTo>
                  <a:lnTo>
                    <a:pt x="262" y="17"/>
                  </a:lnTo>
                  <a:cubicBezTo>
                    <a:pt x="233" y="8"/>
                    <a:pt x="199" y="0"/>
                    <a:pt x="165" y="0"/>
                  </a:cubicBezTo>
                  <a:cubicBezTo>
                    <a:pt x="76" y="0"/>
                    <a:pt x="0" y="47"/>
                    <a:pt x="0" y="152"/>
                  </a:cubicBezTo>
                  <a:cubicBezTo>
                    <a:pt x="0" y="254"/>
                    <a:pt x="68" y="317"/>
                    <a:pt x="165" y="317"/>
                  </a:cubicBezTo>
                  <a:cubicBezTo>
                    <a:pt x="237" y="317"/>
                    <a:pt x="262" y="300"/>
                    <a:pt x="292" y="287"/>
                  </a:cubicBezTo>
                  <a:lnTo>
                    <a:pt x="292" y="241"/>
                  </a:lnTo>
                  <a:lnTo>
                    <a:pt x="283" y="241"/>
                  </a:lnTo>
                  <a:cubicBezTo>
                    <a:pt x="271" y="279"/>
                    <a:pt x="228" y="296"/>
                    <a:pt x="190" y="296"/>
                  </a:cubicBez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1" name="Freeform 12"/>
            <p:cNvSpPr>
              <a:spLocks noEditPoints="1"/>
            </p:cNvSpPr>
            <p:nvPr/>
          </p:nvSpPr>
          <p:spPr bwMode="auto">
            <a:xfrm>
              <a:off x="866341" y="511052"/>
              <a:ext cx="91684" cy="116976"/>
            </a:xfrm>
            <a:custGeom>
              <a:avLst/>
              <a:gdLst/>
              <a:ahLst/>
              <a:cxnLst>
                <a:cxn ang="0">
                  <a:pos x="174" y="148"/>
                </a:cxn>
                <a:cxn ang="0">
                  <a:pos x="174" y="144"/>
                </a:cxn>
                <a:cxn ang="0">
                  <a:pos x="241" y="72"/>
                </a:cxn>
                <a:cxn ang="0">
                  <a:pos x="140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38" y="26"/>
                </a:cxn>
                <a:cxn ang="0">
                  <a:pos x="38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40" y="309"/>
                </a:cxn>
                <a:cxn ang="0">
                  <a:pos x="148" y="309"/>
                </a:cxn>
                <a:cxn ang="0">
                  <a:pos x="254" y="228"/>
                </a:cxn>
                <a:cxn ang="0">
                  <a:pos x="174" y="148"/>
                </a:cxn>
                <a:cxn ang="0">
                  <a:pos x="102" y="21"/>
                </a:cxn>
                <a:cxn ang="0">
                  <a:pos x="102" y="21"/>
                </a:cxn>
                <a:cxn ang="0">
                  <a:pos x="140" y="26"/>
                </a:cxn>
                <a:cxn ang="0">
                  <a:pos x="174" y="81"/>
                </a:cxn>
                <a:cxn ang="0">
                  <a:pos x="140" y="136"/>
                </a:cxn>
                <a:cxn ang="0">
                  <a:pos x="127" y="140"/>
                </a:cxn>
                <a:cxn ang="0">
                  <a:pos x="102" y="140"/>
                </a:cxn>
                <a:cxn ang="0">
                  <a:pos x="102" y="21"/>
                </a:cxn>
                <a:cxn ang="0">
                  <a:pos x="140" y="288"/>
                </a:cxn>
                <a:cxn ang="0">
                  <a:pos x="140" y="288"/>
                </a:cxn>
                <a:cxn ang="0">
                  <a:pos x="102" y="271"/>
                </a:cxn>
                <a:cxn ang="0">
                  <a:pos x="102" y="157"/>
                </a:cxn>
                <a:cxn ang="0">
                  <a:pos x="127" y="157"/>
                </a:cxn>
                <a:cxn ang="0">
                  <a:pos x="140" y="157"/>
                </a:cxn>
                <a:cxn ang="0">
                  <a:pos x="190" y="228"/>
                </a:cxn>
                <a:cxn ang="0">
                  <a:pos x="140" y="288"/>
                </a:cxn>
              </a:cxnLst>
              <a:rect l="0" t="0" r="r" b="b"/>
              <a:pathLst>
                <a:path w="254" h="309">
                  <a:moveTo>
                    <a:pt x="174" y="148"/>
                  </a:moveTo>
                  <a:lnTo>
                    <a:pt x="174" y="144"/>
                  </a:lnTo>
                  <a:cubicBezTo>
                    <a:pt x="212" y="136"/>
                    <a:pt x="241" y="110"/>
                    <a:pt x="241" y="72"/>
                  </a:cubicBezTo>
                  <a:cubicBezTo>
                    <a:pt x="241" y="21"/>
                    <a:pt x="199" y="0"/>
                    <a:pt x="140" y="0"/>
                  </a:cubicBezTo>
                  <a:lnTo>
                    <a:pt x="0" y="0"/>
                  </a:lnTo>
                  <a:lnTo>
                    <a:pt x="0" y="17"/>
                  </a:lnTo>
                  <a:lnTo>
                    <a:pt x="38" y="26"/>
                  </a:lnTo>
                  <a:lnTo>
                    <a:pt x="38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40" y="309"/>
                  </a:lnTo>
                  <a:lnTo>
                    <a:pt x="148" y="309"/>
                  </a:lnTo>
                  <a:cubicBezTo>
                    <a:pt x="207" y="309"/>
                    <a:pt x="254" y="279"/>
                    <a:pt x="254" y="228"/>
                  </a:cubicBezTo>
                  <a:cubicBezTo>
                    <a:pt x="254" y="174"/>
                    <a:pt x="224" y="152"/>
                    <a:pt x="174" y="148"/>
                  </a:cubicBezTo>
                  <a:close/>
                  <a:moveTo>
                    <a:pt x="102" y="21"/>
                  </a:moveTo>
                  <a:lnTo>
                    <a:pt x="102" y="21"/>
                  </a:lnTo>
                  <a:cubicBezTo>
                    <a:pt x="114" y="21"/>
                    <a:pt x="127" y="21"/>
                    <a:pt x="140" y="26"/>
                  </a:cubicBezTo>
                  <a:cubicBezTo>
                    <a:pt x="161" y="30"/>
                    <a:pt x="174" y="47"/>
                    <a:pt x="174" y="81"/>
                  </a:cubicBezTo>
                  <a:cubicBezTo>
                    <a:pt x="174" y="106"/>
                    <a:pt x="165" y="131"/>
                    <a:pt x="140" y="136"/>
                  </a:cubicBezTo>
                  <a:cubicBezTo>
                    <a:pt x="135" y="136"/>
                    <a:pt x="131" y="140"/>
                    <a:pt x="127" y="140"/>
                  </a:cubicBezTo>
                  <a:lnTo>
                    <a:pt x="102" y="140"/>
                  </a:lnTo>
                  <a:lnTo>
                    <a:pt x="102" y="21"/>
                  </a:lnTo>
                  <a:close/>
                  <a:moveTo>
                    <a:pt x="140" y="288"/>
                  </a:moveTo>
                  <a:lnTo>
                    <a:pt x="140" y="288"/>
                  </a:lnTo>
                  <a:cubicBezTo>
                    <a:pt x="123" y="288"/>
                    <a:pt x="110" y="279"/>
                    <a:pt x="102" y="271"/>
                  </a:cubicBezTo>
                  <a:lnTo>
                    <a:pt x="102" y="157"/>
                  </a:lnTo>
                  <a:lnTo>
                    <a:pt x="127" y="157"/>
                  </a:lnTo>
                  <a:lnTo>
                    <a:pt x="140" y="157"/>
                  </a:lnTo>
                  <a:cubicBezTo>
                    <a:pt x="174" y="165"/>
                    <a:pt x="190" y="190"/>
                    <a:pt x="190" y="228"/>
                  </a:cubicBezTo>
                  <a:cubicBezTo>
                    <a:pt x="190" y="262"/>
                    <a:pt x="174" y="288"/>
                    <a:pt x="140" y="288"/>
                  </a:cubicBez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2" name="Freeform 13"/>
            <p:cNvSpPr>
              <a:spLocks/>
            </p:cNvSpPr>
            <p:nvPr/>
          </p:nvSpPr>
          <p:spPr bwMode="auto">
            <a:xfrm>
              <a:off x="984897" y="511052"/>
              <a:ext cx="85361" cy="116976"/>
            </a:xfrm>
            <a:custGeom>
              <a:avLst/>
              <a:gdLst/>
              <a:ahLst/>
              <a:cxnLst>
                <a:cxn ang="0">
                  <a:pos x="199" y="279"/>
                </a:cxn>
                <a:cxn ang="0">
                  <a:pos x="101" y="279"/>
                </a:cxn>
                <a:cxn ang="0">
                  <a:pos x="101" y="157"/>
                </a:cxn>
                <a:cxn ang="0">
                  <a:pos x="156" y="157"/>
                </a:cxn>
                <a:cxn ang="0">
                  <a:pos x="169" y="199"/>
                </a:cxn>
                <a:cxn ang="0">
                  <a:pos x="186" y="199"/>
                </a:cxn>
                <a:cxn ang="0">
                  <a:pos x="182" y="144"/>
                </a:cxn>
                <a:cxn ang="0">
                  <a:pos x="186" y="93"/>
                </a:cxn>
                <a:cxn ang="0">
                  <a:pos x="169" y="93"/>
                </a:cxn>
                <a:cxn ang="0">
                  <a:pos x="156" y="136"/>
                </a:cxn>
                <a:cxn ang="0">
                  <a:pos x="101" y="136"/>
                </a:cxn>
                <a:cxn ang="0">
                  <a:pos x="101" y="30"/>
                </a:cxn>
                <a:cxn ang="0">
                  <a:pos x="194" y="30"/>
                </a:cxn>
                <a:cxn ang="0">
                  <a:pos x="207" y="81"/>
                </a:cxn>
                <a:cxn ang="0">
                  <a:pos x="224" y="81"/>
                </a:cxn>
                <a:cxn ang="0">
                  <a:pos x="220" y="0"/>
                </a:cxn>
                <a:cxn ang="0">
                  <a:pos x="203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38" y="26"/>
                </a:cxn>
                <a:cxn ang="0">
                  <a:pos x="38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224" y="309"/>
                </a:cxn>
                <a:cxn ang="0">
                  <a:pos x="237" y="220"/>
                </a:cxn>
                <a:cxn ang="0">
                  <a:pos x="220" y="220"/>
                </a:cxn>
                <a:cxn ang="0">
                  <a:pos x="199" y="279"/>
                </a:cxn>
              </a:cxnLst>
              <a:rect l="0" t="0" r="r" b="b"/>
              <a:pathLst>
                <a:path w="237" h="309">
                  <a:moveTo>
                    <a:pt x="199" y="279"/>
                  </a:moveTo>
                  <a:lnTo>
                    <a:pt x="101" y="279"/>
                  </a:lnTo>
                  <a:lnTo>
                    <a:pt x="101" y="157"/>
                  </a:lnTo>
                  <a:lnTo>
                    <a:pt x="156" y="157"/>
                  </a:lnTo>
                  <a:lnTo>
                    <a:pt x="169" y="199"/>
                  </a:lnTo>
                  <a:lnTo>
                    <a:pt x="186" y="199"/>
                  </a:lnTo>
                  <a:cubicBezTo>
                    <a:pt x="182" y="182"/>
                    <a:pt x="182" y="165"/>
                    <a:pt x="182" y="144"/>
                  </a:cubicBezTo>
                  <a:cubicBezTo>
                    <a:pt x="182" y="127"/>
                    <a:pt x="182" y="110"/>
                    <a:pt x="186" y="93"/>
                  </a:cubicBezTo>
                  <a:lnTo>
                    <a:pt x="169" y="93"/>
                  </a:lnTo>
                  <a:lnTo>
                    <a:pt x="156" y="136"/>
                  </a:lnTo>
                  <a:lnTo>
                    <a:pt x="101" y="136"/>
                  </a:lnTo>
                  <a:lnTo>
                    <a:pt x="101" y="30"/>
                  </a:lnTo>
                  <a:lnTo>
                    <a:pt x="194" y="30"/>
                  </a:lnTo>
                  <a:lnTo>
                    <a:pt x="207" y="81"/>
                  </a:lnTo>
                  <a:lnTo>
                    <a:pt x="224" y="81"/>
                  </a:lnTo>
                  <a:lnTo>
                    <a:pt x="220" y="0"/>
                  </a:lnTo>
                  <a:lnTo>
                    <a:pt x="203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38" y="26"/>
                  </a:lnTo>
                  <a:lnTo>
                    <a:pt x="38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224" y="309"/>
                  </a:lnTo>
                  <a:lnTo>
                    <a:pt x="237" y="220"/>
                  </a:lnTo>
                  <a:lnTo>
                    <a:pt x="220" y="220"/>
                  </a:lnTo>
                  <a:lnTo>
                    <a:pt x="199" y="279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3" name="Freeform 14"/>
            <p:cNvSpPr>
              <a:spLocks/>
            </p:cNvSpPr>
            <p:nvPr/>
          </p:nvSpPr>
          <p:spPr bwMode="auto">
            <a:xfrm>
              <a:off x="1093969" y="511052"/>
              <a:ext cx="180206" cy="150172"/>
            </a:xfrm>
            <a:custGeom>
              <a:avLst/>
              <a:gdLst/>
              <a:ahLst/>
              <a:cxnLst>
                <a:cxn ang="0">
                  <a:pos x="444" y="26"/>
                </a:cxn>
                <a:cxn ang="0">
                  <a:pos x="490" y="17"/>
                </a:cxn>
                <a:cxn ang="0">
                  <a:pos x="490" y="0"/>
                </a:cxn>
                <a:cxn ang="0">
                  <a:pos x="338" y="0"/>
                </a:cxn>
                <a:cxn ang="0">
                  <a:pos x="338" y="17"/>
                </a:cxn>
                <a:cxn ang="0">
                  <a:pos x="380" y="26"/>
                </a:cxn>
                <a:cxn ang="0">
                  <a:pos x="380" y="283"/>
                </a:cxn>
                <a:cxn ang="0">
                  <a:pos x="275" y="283"/>
                </a:cxn>
                <a:cxn ang="0">
                  <a:pos x="275" y="26"/>
                </a:cxn>
                <a:cxn ang="0">
                  <a:pos x="317" y="17"/>
                </a:cxn>
                <a:cxn ang="0">
                  <a:pos x="317" y="0"/>
                </a:cxn>
                <a:cxn ang="0">
                  <a:pos x="169" y="0"/>
                </a:cxn>
                <a:cxn ang="0">
                  <a:pos x="169" y="17"/>
                </a:cxn>
                <a:cxn ang="0">
                  <a:pos x="211" y="26"/>
                </a:cxn>
                <a:cxn ang="0">
                  <a:pos x="211" y="283"/>
                </a:cxn>
                <a:cxn ang="0">
                  <a:pos x="106" y="283"/>
                </a:cxn>
                <a:cxn ang="0">
                  <a:pos x="106" y="26"/>
                </a:cxn>
                <a:cxn ang="0">
                  <a:pos x="148" y="17"/>
                </a:cxn>
                <a:cxn ang="0">
                  <a:pos x="148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42" y="26"/>
                </a:cxn>
                <a:cxn ang="0">
                  <a:pos x="42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457" y="309"/>
                </a:cxn>
                <a:cxn ang="0">
                  <a:pos x="457" y="398"/>
                </a:cxn>
                <a:cxn ang="0">
                  <a:pos x="474" y="398"/>
                </a:cxn>
                <a:cxn ang="0">
                  <a:pos x="495" y="283"/>
                </a:cxn>
                <a:cxn ang="0">
                  <a:pos x="444" y="283"/>
                </a:cxn>
                <a:cxn ang="0">
                  <a:pos x="444" y="26"/>
                </a:cxn>
              </a:cxnLst>
              <a:rect l="0" t="0" r="r" b="b"/>
              <a:pathLst>
                <a:path w="495" h="398">
                  <a:moveTo>
                    <a:pt x="444" y="26"/>
                  </a:moveTo>
                  <a:lnTo>
                    <a:pt x="490" y="17"/>
                  </a:lnTo>
                  <a:lnTo>
                    <a:pt x="490" y="0"/>
                  </a:lnTo>
                  <a:lnTo>
                    <a:pt x="338" y="0"/>
                  </a:lnTo>
                  <a:lnTo>
                    <a:pt x="338" y="17"/>
                  </a:lnTo>
                  <a:lnTo>
                    <a:pt x="380" y="26"/>
                  </a:lnTo>
                  <a:lnTo>
                    <a:pt x="380" y="283"/>
                  </a:lnTo>
                  <a:lnTo>
                    <a:pt x="275" y="283"/>
                  </a:lnTo>
                  <a:lnTo>
                    <a:pt x="275" y="26"/>
                  </a:lnTo>
                  <a:lnTo>
                    <a:pt x="317" y="17"/>
                  </a:lnTo>
                  <a:lnTo>
                    <a:pt x="317" y="0"/>
                  </a:lnTo>
                  <a:lnTo>
                    <a:pt x="169" y="0"/>
                  </a:lnTo>
                  <a:lnTo>
                    <a:pt x="169" y="17"/>
                  </a:lnTo>
                  <a:lnTo>
                    <a:pt x="211" y="26"/>
                  </a:lnTo>
                  <a:lnTo>
                    <a:pt x="211" y="283"/>
                  </a:lnTo>
                  <a:lnTo>
                    <a:pt x="106" y="283"/>
                  </a:lnTo>
                  <a:lnTo>
                    <a:pt x="106" y="26"/>
                  </a:lnTo>
                  <a:lnTo>
                    <a:pt x="148" y="17"/>
                  </a:lnTo>
                  <a:lnTo>
                    <a:pt x="148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42" y="26"/>
                  </a:lnTo>
                  <a:lnTo>
                    <a:pt x="42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457" y="309"/>
                  </a:lnTo>
                  <a:lnTo>
                    <a:pt x="457" y="398"/>
                  </a:lnTo>
                  <a:lnTo>
                    <a:pt x="474" y="398"/>
                  </a:lnTo>
                  <a:lnTo>
                    <a:pt x="495" y="283"/>
                  </a:lnTo>
                  <a:lnTo>
                    <a:pt x="444" y="283"/>
                  </a:lnTo>
                  <a:lnTo>
                    <a:pt x="444" y="26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4" name="Freeform 15"/>
            <p:cNvSpPr>
              <a:spLocks/>
            </p:cNvSpPr>
            <p:nvPr/>
          </p:nvSpPr>
          <p:spPr bwMode="auto">
            <a:xfrm>
              <a:off x="1291563" y="511052"/>
              <a:ext cx="86941" cy="116976"/>
            </a:xfrm>
            <a:custGeom>
              <a:avLst/>
              <a:gdLst/>
              <a:ahLst/>
              <a:cxnLst>
                <a:cxn ang="0">
                  <a:pos x="237" y="220"/>
                </a:cxn>
                <a:cxn ang="0">
                  <a:pos x="224" y="220"/>
                </a:cxn>
                <a:cxn ang="0">
                  <a:pos x="199" y="279"/>
                </a:cxn>
                <a:cxn ang="0">
                  <a:pos x="102" y="279"/>
                </a:cxn>
                <a:cxn ang="0">
                  <a:pos x="102" y="157"/>
                </a:cxn>
                <a:cxn ang="0">
                  <a:pos x="157" y="157"/>
                </a:cxn>
                <a:cxn ang="0">
                  <a:pos x="170" y="199"/>
                </a:cxn>
                <a:cxn ang="0">
                  <a:pos x="186" y="199"/>
                </a:cxn>
                <a:cxn ang="0">
                  <a:pos x="182" y="144"/>
                </a:cxn>
                <a:cxn ang="0">
                  <a:pos x="186" y="93"/>
                </a:cxn>
                <a:cxn ang="0">
                  <a:pos x="174" y="93"/>
                </a:cxn>
                <a:cxn ang="0">
                  <a:pos x="157" y="136"/>
                </a:cxn>
                <a:cxn ang="0">
                  <a:pos x="102" y="136"/>
                </a:cxn>
                <a:cxn ang="0">
                  <a:pos x="102" y="30"/>
                </a:cxn>
                <a:cxn ang="0">
                  <a:pos x="195" y="30"/>
                </a:cxn>
                <a:cxn ang="0">
                  <a:pos x="208" y="81"/>
                </a:cxn>
                <a:cxn ang="0">
                  <a:pos x="224" y="81"/>
                </a:cxn>
                <a:cxn ang="0">
                  <a:pos x="220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38" y="26"/>
                </a:cxn>
                <a:cxn ang="0">
                  <a:pos x="38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229" y="309"/>
                </a:cxn>
                <a:cxn ang="0">
                  <a:pos x="237" y="220"/>
                </a:cxn>
              </a:cxnLst>
              <a:rect l="0" t="0" r="r" b="b"/>
              <a:pathLst>
                <a:path w="237" h="309">
                  <a:moveTo>
                    <a:pt x="237" y="220"/>
                  </a:moveTo>
                  <a:lnTo>
                    <a:pt x="224" y="220"/>
                  </a:lnTo>
                  <a:lnTo>
                    <a:pt x="199" y="279"/>
                  </a:lnTo>
                  <a:lnTo>
                    <a:pt x="102" y="279"/>
                  </a:lnTo>
                  <a:lnTo>
                    <a:pt x="102" y="157"/>
                  </a:lnTo>
                  <a:lnTo>
                    <a:pt x="157" y="157"/>
                  </a:lnTo>
                  <a:lnTo>
                    <a:pt x="170" y="199"/>
                  </a:lnTo>
                  <a:lnTo>
                    <a:pt x="186" y="199"/>
                  </a:lnTo>
                  <a:cubicBezTo>
                    <a:pt x="186" y="182"/>
                    <a:pt x="182" y="165"/>
                    <a:pt x="182" y="144"/>
                  </a:cubicBezTo>
                  <a:cubicBezTo>
                    <a:pt x="182" y="127"/>
                    <a:pt x="186" y="110"/>
                    <a:pt x="186" y="93"/>
                  </a:cubicBezTo>
                  <a:lnTo>
                    <a:pt x="174" y="93"/>
                  </a:lnTo>
                  <a:lnTo>
                    <a:pt x="157" y="136"/>
                  </a:lnTo>
                  <a:lnTo>
                    <a:pt x="102" y="136"/>
                  </a:lnTo>
                  <a:lnTo>
                    <a:pt x="102" y="30"/>
                  </a:lnTo>
                  <a:lnTo>
                    <a:pt x="195" y="30"/>
                  </a:lnTo>
                  <a:lnTo>
                    <a:pt x="208" y="81"/>
                  </a:lnTo>
                  <a:lnTo>
                    <a:pt x="224" y="81"/>
                  </a:lnTo>
                  <a:lnTo>
                    <a:pt x="220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38" y="26"/>
                  </a:lnTo>
                  <a:lnTo>
                    <a:pt x="38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229" y="309"/>
                  </a:lnTo>
                  <a:lnTo>
                    <a:pt x="237" y="220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5" name="Freeform 16"/>
            <p:cNvSpPr>
              <a:spLocks/>
            </p:cNvSpPr>
            <p:nvPr/>
          </p:nvSpPr>
          <p:spPr bwMode="auto">
            <a:xfrm>
              <a:off x="1402216" y="511052"/>
              <a:ext cx="123299" cy="116976"/>
            </a:xfrm>
            <a:custGeom>
              <a:avLst/>
              <a:gdLst/>
              <a:ahLst/>
              <a:cxnLst>
                <a:cxn ang="0">
                  <a:pos x="190" y="17"/>
                </a:cxn>
                <a:cxn ang="0">
                  <a:pos x="236" y="26"/>
                </a:cxn>
                <a:cxn ang="0">
                  <a:pos x="236" y="136"/>
                </a:cxn>
                <a:cxn ang="0">
                  <a:pos x="105" y="136"/>
                </a:cxn>
                <a:cxn ang="0">
                  <a:pos x="105" y="26"/>
                </a:cxn>
                <a:cxn ang="0">
                  <a:pos x="152" y="17"/>
                </a:cxn>
                <a:cxn ang="0">
                  <a:pos x="152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42" y="26"/>
                </a:cxn>
                <a:cxn ang="0">
                  <a:pos x="42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52" y="309"/>
                </a:cxn>
                <a:cxn ang="0">
                  <a:pos x="152" y="292"/>
                </a:cxn>
                <a:cxn ang="0">
                  <a:pos x="105" y="283"/>
                </a:cxn>
                <a:cxn ang="0">
                  <a:pos x="105" y="161"/>
                </a:cxn>
                <a:cxn ang="0">
                  <a:pos x="236" y="161"/>
                </a:cxn>
                <a:cxn ang="0">
                  <a:pos x="236" y="283"/>
                </a:cxn>
                <a:cxn ang="0">
                  <a:pos x="190" y="292"/>
                </a:cxn>
                <a:cxn ang="0">
                  <a:pos x="190" y="309"/>
                </a:cxn>
                <a:cxn ang="0">
                  <a:pos x="342" y="309"/>
                </a:cxn>
                <a:cxn ang="0">
                  <a:pos x="342" y="292"/>
                </a:cxn>
                <a:cxn ang="0">
                  <a:pos x="300" y="283"/>
                </a:cxn>
                <a:cxn ang="0">
                  <a:pos x="300" y="26"/>
                </a:cxn>
                <a:cxn ang="0">
                  <a:pos x="342" y="17"/>
                </a:cxn>
                <a:cxn ang="0">
                  <a:pos x="342" y="0"/>
                </a:cxn>
                <a:cxn ang="0">
                  <a:pos x="190" y="0"/>
                </a:cxn>
                <a:cxn ang="0">
                  <a:pos x="190" y="17"/>
                </a:cxn>
              </a:cxnLst>
              <a:rect l="0" t="0" r="r" b="b"/>
              <a:pathLst>
                <a:path w="342" h="309">
                  <a:moveTo>
                    <a:pt x="190" y="17"/>
                  </a:moveTo>
                  <a:lnTo>
                    <a:pt x="236" y="26"/>
                  </a:lnTo>
                  <a:lnTo>
                    <a:pt x="236" y="136"/>
                  </a:lnTo>
                  <a:lnTo>
                    <a:pt x="105" y="136"/>
                  </a:lnTo>
                  <a:lnTo>
                    <a:pt x="105" y="26"/>
                  </a:lnTo>
                  <a:lnTo>
                    <a:pt x="152" y="17"/>
                  </a:lnTo>
                  <a:lnTo>
                    <a:pt x="152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42" y="26"/>
                  </a:lnTo>
                  <a:lnTo>
                    <a:pt x="42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52" y="309"/>
                  </a:lnTo>
                  <a:lnTo>
                    <a:pt x="152" y="292"/>
                  </a:lnTo>
                  <a:lnTo>
                    <a:pt x="105" y="283"/>
                  </a:lnTo>
                  <a:lnTo>
                    <a:pt x="105" y="161"/>
                  </a:lnTo>
                  <a:lnTo>
                    <a:pt x="236" y="161"/>
                  </a:lnTo>
                  <a:lnTo>
                    <a:pt x="236" y="283"/>
                  </a:lnTo>
                  <a:lnTo>
                    <a:pt x="190" y="292"/>
                  </a:lnTo>
                  <a:lnTo>
                    <a:pt x="190" y="309"/>
                  </a:lnTo>
                  <a:lnTo>
                    <a:pt x="342" y="309"/>
                  </a:lnTo>
                  <a:lnTo>
                    <a:pt x="342" y="292"/>
                  </a:lnTo>
                  <a:lnTo>
                    <a:pt x="300" y="283"/>
                  </a:lnTo>
                  <a:lnTo>
                    <a:pt x="300" y="26"/>
                  </a:lnTo>
                  <a:lnTo>
                    <a:pt x="342" y="17"/>
                  </a:lnTo>
                  <a:lnTo>
                    <a:pt x="342" y="0"/>
                  </a:lnTo>
                  <a:lnTo>
                    <a:pt x="190" y="0"/>
                  </a:lnTo>
                  <a:lnTo>
                    <a:pt x="190" y="17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>
              <a:off x="1546065" y="511052"/>
              <a:ext cx="124880" cy="116976"/>
            </a:xfrm>
            <a:custGeom>
              <a:avLst/>
              <a:gdLst/>
              <a:ahLst/>
              <a:cxnLst>
                <a:cxn ang="0">
                  <a:pos x="190" y="17"/>
                </a:cxn>
                <a:cxn ang="0">
                  <a:pos x="237" y="26"/>
                </a:cxn>
                <a:cxn ang="0">
                  <a:pos x="237" y="30"/>
                </a:cxn>
                <a:cxn ang="0">
                  <a:pos x="106" y="237"/>
                </a:cxn>
                <a:cxn ang="0">
                  <a:pos x="106" y="26"/>
                </a:cxn>
                <a:cxn ang="0">
                  <a:pos x="152" y="17"/>
                </a:cxn>
                <a:cxn ang="0">
                  <a:pos x="152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42" y="26"/>
                </a:cxn>
                <a:cxn ang="0">
                  <a:pos x="42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52" y="309"/>
                </a:cxn>
                <a:cxn ang="0">
                  <a:pos x="152" y="292"/>
                </a:cxn>
                <a:cxn ang="0">
                  <a:pos x="106" y="283"/>
                </a:cxn>
                <a:cxn ang="0">
                  <a:pos x="106" y="279"/>
                </a:cxn>
                <a:cxn ang="0">
                  <a:pos x="237" y="72"/>
                </a:cxn>
                <a:cxn ang="0">
                  <a:pos x="237" y="283"/>
                </a:cxn>
                <a:cxn ang="0">
                  <a:pos x="190" y="292"/>
                </a:cxn>
                <a:cxn ang="0">
                  <a:pos x="190" y="309"/>
                </a:cxn>
                <a:cxn ang="0">
                  <a:pos x="342" y="309"/>
                </a:cxn>
                <a:cxn ang="0">
                  <a:pos x="342" y="292"/>
                </a:cxn>
                <a:cxn ang="0">
                  <a:pos x="300" y="283"/>
                </a:cxn>
                <a:cxn ang="0">
                  <a:pos x="300" y="26"/>
                </a:cxn>
                <a:cxn ang="0">
                  <a:pos x="342" y="17"/>
                </a:cxn>
                <a:cxn ang="0">
                  <a:pos x="342" y="0"/>
                </a:cxn>
                <a:cxn ang="0">
                  <a:pos x="190" y="0"/>
                </a:cxn>
                <a:cxn ang="0">
                  <a:pos x="190" y="17"/>
                </a:cxn>
              </a:cxnLst>
              <a:rect l="0" t="0" r="r" b="b"/>
              <a:pathLst>
                <a:path w="342" h="309">
                  <a:moveTo>
                    <a:pt x="190" y="17"/>
                  </a:moveTo>
                  <a:lnTo>
                    <a:pt x="237" y="26"/>
                  </a:lnTo>
                  <a:lnTo>
                    <a:pt x="237" y="30"/>
                  </a:lnTo>
                  <a:lnTo>
                    <a:pt x="106" y="237"/>
                  </a:lnTo>
                  <a:lnTo>
                    <a:pt x="106" y="26"/>
                  </a:lnTo>
                  <a:lnTo>
                    <a:pt x="152" y="17"/>
                  </a:lnTo>
                  <a:lnTo>
                    <a:pt x="152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42" y="26"/>
                  </a:lnTo>
                  <a:lnTo>
                    <a:pt x="42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52" y="309"/>
                  </a:lnTo>
                  <a:lnTo>
                    <a:pt x="152" y="292"/>
                  </a:lnTo>
                  <a:lnTo>
                    <a:pt x="106" y="283"/>
                  </a:lnTo>
                  <a:lnTo>
                    <a:pt x="106" y="279"/>
                  </a:lnTo>
                  <a:lnTo>
                    <a:pt x="237" y="72"/>
                  </a:lnTo>
                  <a:lnTo>
                    <a:pt x="237" y="283"/>
                  </a:lnTo>
                  <a:lnTo>
                    <a:pt x="190" y="292"/>
                  </a:lnTo>
                  <a:lnTo>
                    <a:pt x="190" y="309"/>
                  </a:lnTo>
                  <a:lnTo>
                    <a:pt x="342" y="309"/>
                  </a:lnTo>
                  <a:lnTo>
                    <a:pt x="342" y="292"/>
                  </a:lnTo>
                  <a:lnTo>
                    <a:pt x="300" y="283"/>
                  </a:lnTo>
                  <a:lnTo>
                    <a:pt x="300" y="26"/>
                  </a:lnTo>
                  <a:lnTo>
                    <a:pt x="342" y="17"/>
                  </a:lnTo>
                  <a:lnTo>
                    <a:pt x="342" y="0"/>
                  </a:lnTo>
                  <a:lnTo>
                    <a:pt x="190" y="0"/>
                  </a:lnTo>
                  <a:lnTo>
                    <a:pt x="190" y="17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7" name="Freeform 18"/>
            <p:cNvSpPr>
              <a:spLocks/>
            </p:cNvSpPr>
            <p:nvPr/>
          </p:nvSpPr>
          <p:spPr bwMode="auto">
            <a:xfrm>
              <a:off x="1689913" y="511052"/>
              <a:ext cx="88522" cy="116976"/>
            </a:xfrm>
            <a:custGeom>
              <a:avLst/>
              <a:gdLst/>
              <a:ahLst/>
              <a:cxnLst>
                <a:cxn ang="0">
                  <a:pos x="225" y="220"/>
                </a:cxn>
                <a:cxn ang="0">
                  <a:pos x="199" y="279"/>
                </a:cxn>
                <a:cxn ang="0">
                  <a:pos x="106" y="279"/>
                </a:cxn>
                <a:cxn ang="0">
                  <a:pos x="106" y="157"/>
                </a:cxn>
                <a:cxn ang="0">
                  <a:pos x="161" y="157"/>
                </a:cxn>
                <a:cxn ang="0">
                  <a:pos x="174" y="199"/>
                </a:cxn>
                <a:cxn ang="0">
                  <a:pos x="187" y="199"/>
                </a:cxn>
                <a:cxn ang="0">
                  <a:pos x="187" y="144"/>
                </a:cxn>
                <a:cxn ang="0">
                  <a:pos x="187" y="93"/>
                </a:cxn>
                <a:cxn ang="0">
                  <a:pos x="174" y="93"/>
                </a:cxn>
                <a:cxn ang="0">
                  <a:pos x="161" y="136"/>
                </a:cxn>
                <a:cxn ang="0">
                  <a:pos x="106" y="136"/>
                </a:cxn>
                <a:cxn ang="0">
                  <a:pos x="106" y="30"/>
                </a:cxn>
                <a:cxn ang="0">
                  <a:pos x="195" y="30"/>
                </a:cxn>
                <a:cxn ang="0">
                  <a:pos x="212" y="81"/>
                </a:cxn>
                <a:cxn ang="0">
                  <a:pos x="225" y="81"/>
                </a:cxn>
                <a:cxn ang="0">
                  <a:pos x="225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43" y="26"/>
                </a:cxn>
                <a:cxn ang="0">
                  <a:pos x="43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229" y="309"/>
                </a:cxn>
                <a:cxn ang="0">
                  <a:pos x="241" y="220"/>
                </a:cxn>
                <a:cxn ang="0">
                  <a:pos x="225" y="220"/>
                </a:cxn>
              </a:cxnLst>
              <a:rect l="0" t="0" r="r" b="b"/>
              <a:pathLst>
                <a:path w="241" h="309">
                  <a:moveTo>
                    <a:pt x="225" y="220"/>
                  </a:moveTo>
                  <a:lnTo>
                    <a:pt x="199" y="279"/>
                  </a:lnTo>
                  <a:lnTo>
                    <a:pt x="106" y="279"/>
                  </a:lnTo>
                  <a:lnTo>
                    <a:pt x="106" y="157"/>
                  </a:lnTo>
                  <a:lnTo>
                    <a:pt x="161" y="157"/>
                  </a:lnTo>
                  <a:lnTo>
                    <a:pt x="174" y="199"/>
                  </a:lnTo>
                  <a:lnTo>
                    <a:pt x="187" y="199"/>
                  </a:lnTo>
                  <a:lnTo>
                    <a:pt x="187" y="144"/>
                  </a:lnTo>
                  <a:lnTo>
                    <a:pt x="187" y="93"/>
                  </a:lnTo>
                  <a:lnTo>
                    <a:pt x="174" y="93"/>
                  </a:lnTo>
                  <a:lnTo>
                    <a:pt x="161" y="136"/>
                  </a:lnTo>
                  <a:lnTo>
                    <a:pt x="106" y="136"/>
                  </a:lnTo>
                  <a:lnTo>
                    <a:pt x="106" y="30"/>
                  </a:lnTo>
                  <a:lnTo>
                    <a:pt x="195" y="30"/>
                  </a:lnTo>
                  <a:lnTo>
                    <a:pt x="212" y="81"/>
                  </a:lnTo>
                  <a:lnTo>
                    <a:pt x="225" y="81"/>
                  </a:lnTo>
                  <a:lnTo>
                    <a:pt x="225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43" y="26"/>
                  </a:lnTo>
                  <a:lnTo>
                    <a:pt x="43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229" y="309"/>
                  </a:lnTo>
                  <a:lnTo>
                    <a:pt x="241" y="220"/>
                  </a:lnTo>
                  <a:lnTo>
                    <a:pt x="225" y="220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8" name="Freeform 19"/>
            <p:cNvSpPr>
              <a:spLocks noEditPoints="1"/>
            </p:cNvSpPr>
            <p:nvPr/>
          </p:nvSpPr>
          <p:spPr bwMode="auto">
            <a:xfrm>
              <a:off x="943798" y="163286"/>
              <a:ext cx="229209" cy="289278"/>
            </a:xfrm>
            <a:custGeom>
              <a:avLst/>
              <a:gdLst/>
              <a:ahLst/>
              <a:cxnLst>
                <a:cxn ang="0">
                  <a:pos x="317" y="774"/>
                </a:cxn>
                <a:cxn ang="0">
                  <a:pos x="587" y="668"/>
                </a:cxn>
                <a:cxn ang="0">
                  <a:pos x="630" y="85"/>
                </a:cxn>
                <a:cxn ang="0">
                  <a:pos x="317" y="0"/>
                </a:cxn>
                <a:cxn ang="0">
                  <a:pos x="160" y="42"/>
                </a:cxn>
                <a:cxn ang="0">
                  <a:pos x="0" y="85"/>
                </a:cxn>
                <a:cxn ang="0">
                  <a:pos x="42" y="668"/>
                </a:cxn>
                <a:cxn ang="0">
                  <a:pos x="160" y="715"/>
                </a:cxn>
                <a:cxn ang="0">
                  <a:pos x="317" y="774"/>
                </a:cxn>
                <a:cxn ang="0">
                  <a:pos x="160" y="76"/>
                </a:cxn>
                <a:cxn ang="0">
                  <a:pos x="160" y="76"/>
                </a:cxn>
                <a:cxn ang="0">
                  <a:pos x="224" y="59"/>
                </a:cxn>
                <a:cxn ang="0">
                  <a:pos x="160" y="161"/>
                </a:cxn>
                <a:cxn ang="0">
                  <a:pos x="105" y="258"/>
                </a:cxn>
                <a:cxn ang="0">
                  <a:pos x="105" y="186"/>
                </a:cxn>
                <a:cxn ang="0">
                  <a:pos x="101" y="93"/>
                </a:cxn>
                <a:cxn ang="0">
                  <a:pos x="160" y="76"/>
                </a:cxn>
                <a:cxn ang="0">
                  <a:pos x="76" y="643"/>
                </a:cxn>
                <a:cxn ang="0">
                  <a:pos x="76" y="643"/>
                </a:cxn>
                <a:cxn ang="0">
                  <a:pos x="55" y="385"/>
                </a:cxn>
                <a:cxn ang="0">
                  <a:pos x="114" y="389"/>
                </a:cxn>
                <a:cxn ang="0">
                  <a:pos x="160" y="313"/>
                </a:cxn>
                <a:cxn ang="0">
                  <a:pos x="228" y="203"/>
                </a:cxn>
                <a:cxn ang="0">
                  <a:pos x="224" y="275"/>
                </a:cxn>
                <a:cxn ang="0">
                  <a:pos x="228" y="397"/>
                </a:cxn>
                <a:cxn ang="0">
                  <a:pos x="317" y="402"/>
                </a:cxn>
                <a:cxn ang="0">
                  <a:pos x="317" y="34"/>
                </a:cxn>
                <a:cxn ang="0">
                  <a:pos x="596" y="110"/>
                </a:cxn>
                <a:cxn ang="0">
                  <a:pos x="575" y="385"/>
                </a:cxn>
                <a:cxn ang="0">
                  <a:pos x="494" y="389"/>
                </a:cxn>
                <a:cxn ang="0">
                  <a:pos x="507" y="156"/>
                </a:cxn>
                <a:cxn ang="0">
                  <a:pos x="410" y="140"/>
                </a:cxn>
                <a:cxn ang="0">
                  <a:pos x="406" y="397"/>
                </a:cxn>
                <a:cxn ang="0">
                  <a:pos x="317" y="402"/>
                </a:cxn>
                <a:cxn ang="0">
                  <a:pos x="317" y="736"/>
                </a:cxn>
                <a:cxn ang="0">
                  <a:pos x="160" y="676"/>
                </a:cxn>
                <a:cxn ang="0">
                  <a:pos x="76" y="643"/>
                </a:cxn>
              </a:cxnLst>
              <a:rect l="0" t="0" r="r" b="b"/>
              <a:pathLst>
                <a:path w="630" h="774">
                  <a:moveTo>
                    <a:pt x="317" y="774"/>
                  </a:moveTo>
                  <a:lnTo>
                    <a:pt x="587" y="668"/>
                  </a:lnTo>
                  <a:lnTo>
                    <a:pt x="630" y="85"/>
                  </a:lnTo>
                  <a:lnTo>
                    <a:pt x="317" y="0"/>
                  </a:lnTo>
                  <a:lnTo>
                    <a:pt x="160" y="42"/>
                  </a:lnTo>
                  <a:lnTo>
                    <a:pt x="0" y="85"/>
                  </a:lnTo>
                  <a:lnTo>
                    <a:pt x="42" y="668"/>
                  </a:lnTo>
                  <a:lnTo>
                    <a:pt x="160" y="715"/>
                  </a:lnTo>
                  <a:lnTo>
                    <a:pt x="317" y="774"/>
                  </a:lnTo>
                  <a:close/>
                  <a:moveTo>
                    <a:pt x="160" y="76"/>
                  </a:moveTo>
                  <a:lnTo>
                    <a:pt x="160" y="76"/>
                  </a:lnTo>
                  <a:lnTo>
                    <a:pt x="224" y="59"/>
                  </a:lnTo>
                  <a:lnTo>
                    <a:pt x="160" y="161"/>
                  </a:lnTo>
                  <a:lnTo>
                    <a:pt x="105" y="258"/>
                  </a:lnTo>
                  <a:lnTo>
                    <a:pt x="105" y="186"/>
                  </a:lnTo>
                  <a:lnTo>
                    <a:pt x="101" y="93"/>
                  </a:lnTo>
                  <a:lnTo>
                    <a:pt x="160" y="76"/>
                  </a:lnTo>
                  <a:close/>
                  <a:moveTo>
                    <a:pt x="76" y="643"/>
                  </a:moveTo>
                  <a:lnTo>
                    <a:pt x="76" y="643"/>
                  </a:lnTo>
                  <a:lnTo>
                    <a:pt x="55" y="385"/>
                  </a:lnTo>
                  <a:lnTo>
                    <a:pt x="114" y="389"/>
                  </a:lnTo>
                  <a:lnTo>
                    <a:pt x="160" y="313"/>
                  </a:lnTo>
                  <a:lnTo>
                    <a:pt x="228" y="203"/>
                  </a:lnTo>
                  <a:lnTo>
                    <a:pt x="224" y="275"/>
                  </a:lnTo>
                  <a:lnTo>
                    <a:pt x="228" y="397"/>
                  </a:lnTo>
                  <a:lnTo>
                    <a:pt x="317" y="402"/>
                  </a:lnTo>
                  <a:lnTo>
                    <a:pt x="317" y="34"/>
                  </a:lnTo>
                  <a:lnTo>
                    <a:pt x="596" y="110"/>
                  </a:lnTo>
                  <a:lnTo>
                    <a:pt x="575" y="385"/>
                  </a:lnTo>
                  <a:lnTo>
                    <a:pt x="494" y="389"/>
                  </a:lnTo>
                  <a:lnTo>
                    <a:pt x="507" y="156"/>
                  </a:lnTo>
                  <a:lnTo>
                    <a:pt x="410" y="140"/>
                  </a:lnTo>
                  <a:lnTo>
                    <a:pt x="406" y="397"/>
                  </a:lnTo>
                  <a:lnTo>
                    <a:pt x="317" y="402"/>
                  </a:lnTo>
                  <a:lnTo>
                    <a:pt x="317" y="736"/>
                  </a:lnTo>
                  <a:lnTo>
                    <a:pt x="160" y="676"/>
                  </a:lnTo>
                  <a:lnTo>
                    <a:pt x="76" y="643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</p:grpSp>
      <p:cxnSp>
        <p:nvCxnSpPr>
          <p:cNvPr id="31" name="Прямая соединительная линия 30"/>
          <p:cNvCxnSpPr/>
          <p:nvPr/>
        </p:nvCxnSpPr>
        <p:spPr>
          <a:xfrm>
            <a:off x="3612296" y="5204814"/>
            <a:ext cx="720000" cy="0"/>
          </a:xfrm>
          <a:prstGeom prst="line">
            <a:avLst/>
          </a:prstGeom>
          <a:solidFill>
            <a:srgbClr val="AE2C25"/>
          </a:solidFill>
          <a:ln w="22225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32" name="Прямая соединительная линия 31"/>
          <p:cNvCxnSpPr/>
          <p:nvPr/>
        </p:nvCxnSpPr>
        <p:spPr>
          <a:xfrm>
            <a:off x="3612296" y="5180898"/>
            <a:ext cx="720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  <p:pic>
        <p:nvPicPr>
          <p:cNvPr id="30" name="Picture 10" descr="Картинки по запросу &quot;бином лого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3761" y="4725560"/>
            <a:ext cx="2183271" cy="935688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Прямая соединительная линия 38"/>
          <p:cNvCxnSpPr/>
          <p:nvPr/>
        </p:nvCxnSpPr>
        <p:spPr>
          <a:xfrm>
            <a:off x="7752760" y="5204814"/>
            <a:ext cx="756000" cy="0"/>
          </a:xfrm>
          <a:prstGeom prst="line">
            <a:avLst/>
          </a:prstGeom>
          <a:solidFill>
            <a:srgbClr val="AE2C25"/>
          </a:solidFill>
          <a:ln w="22225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40" name="Прямая соединительная линия 39"/>
          <p:cNvCxnSpPr/>
          <p:nvPr/>
        </p:nvCxnSpPr>
        <p:spPr>
          <a:xfrm>
            <a:off x="7752760" y="5180898"/>
            <a:ext cx="756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  <p:sp>
        <p:nvSpPr>
          <p:cNvPr id="41" name="TextBox 40"/>
          <p:cNvSpPr txBox="1"/>
          <p:nvPr/>
        </p:nvSpPr>
        <p:spPr>
          <a:xfrm>
            <a:off x="334963" y="6103158"/>
            <a:ext cx="699787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800" dirty="0">
                <a:solidFill>
                  <a:schemeClr val="bg1">
                    <a:lumMod val="6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Все права защищены. Никакая часть презентации не может быть воспроизведена в какой бы то ни было форме и какими бы то ни было средствами, </a:t>
            </a:r>
            <a:endParaRPr lang="en-US" sz="800" dirty="0">
              <a:solidFill>
                <a:schemeClr val="bg1">
                  <a:lumMod val="6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ru-RU" sz="800" dirty="0">
                <a:solidFill>
                  <a:schemeClr val="bg1">
                    <a:lumMod val="6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включая размещение в сети Интернет и в корпоративных сетях, а также запись в память ЭВМ, для частного или публичного использования, </a:t>
            </a:r>
            <a:endParaRPr lang="en-US" sz="800" dirty="0">
              <a:solidFill>
                <a:schemeClr val="bg1">
                  <a:lumMod val="6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ru-RU" sz="800" dirty="0">
                <a:solidFill>
                  <a:schemeClr val="bg1">
                    <a:lumMod val="6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без письменного разрешения владельца авторских прав. </a:t>
            </a:r>
            <a:endParaRPr lang="en-US" sz="800" dirty="0">
              <a:solidFill>
                <a:schemeClr val="bg1">
                  <a:lumMod val="6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ru-RU" sz="800" dirty="0">
                <a:solidFill>
                  <a:schemeClr val="bg1">
                    <a:lumMod val="6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© АО «Издательство "Просвещение"», 20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  <a:r>
              <a:rPr lang="ru-RU" sz="800" dirty="0">
                <a:solidFill>
                  <a:schemeClr val="bg1">
                    <a:lumMod val="6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г.</a:t>
            </a:r>
          </a:p>
        </p:txBody>
      </p:sp>
      <p:cxnSp>
        <p:nvCxnSpPr>
          <p:cNvPr id="42" name="Прямая соединительная линия 41"/>
          <p:cNvCxnSpPr/>
          <p:nvPr userDrawn="1"/>
        </p:nvCxnSpPr>
        <p:spPr>
          <a:xfrm>
            <a:off x="0" y="5193184"/>
            <a:ext cx="1080000" cy="0"/>
          </a:xfrm>
          <a:prstGeom prst="line">
            <a:avLst/>
          </a:prstGeom>
          <a:solidFill>
            <a:srgbClr val="AE2C25"/>
          </a:solidFill>
          <a:ln w="22225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43" name="Прямая соединительная линия 42"/>
          <p:cNvCxnSpPr/>
          <p:nvPr userDrawn="1"/>
        </p:nvCxnSpPr>
        <p:spPr>
          <a:xfrm>
            <a:off x="0" y="5178146"/>
            <a:ext cx="1080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</p:spTree>
    <p:extLst>
      <p:ext uri="{BB962C8B-B14F-4D97-AF65-F5344CB8AC3E}">
        <p14:creationId xmlns:p14="http://schemas.microsoft.com/office/powerpoint/2010/main" val="12153591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38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15" name="Объект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Текст 12"/>
          <p:cNvSpPr>
            <a:spLocks noGrp="1"/>
          </p:cNvSpPr>
          <p:nvPr>
            <p:ph type="body" sz="quarter" idx="15"/>
          </p:nvPr>
        </p:nvSpPr>
        <p:spPr>
          <a:xfrm>
            <a:off x="334433" y="1628800"/>
            <a:ext cx="3648000" cy="4320431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</p:nvPr>
        </p:nvSpPr>
        <p:spPr>
          <a:xfrm>
            <a:off x="4272000" y="1619136"/>
            <a:ext cx="3648000" cy="4330095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7"/>
          </p:nvPr>
        </p:nvSpPr>
        <p:spPr>
          <a:xfrm>
            <a:off x="8208000" y="1628800"/>
            <a:ext cx="3648000" cy="4320431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3" name="Текст 7"/>
          <p:cNvSpPr>
            <a:spLocks noGrp="1"/>
          </p:cNvSpPr>
          <p:nvPr>
            <p:ph type="body" sz="quarter" idx="19" hasCustomPrompt="1"/>
          </p:nvPr>
        </p:nvSpPr>
        <p:spPr>
          <a:xfrm>
            <a:off x="334433" y="1268800"/>
            <a:ext cx="3648000" cy="36000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4" name="Текст 7"/>
          <p:cNvSpPr>
            <a:spLocks noGrp="1"/>
          </p:cNvSpPr>
          <p:nvPr>
            <p:ph type="body" sz="quarter" idx="20" hasCustomPrompt="1"/>
          </p:nvPr>
        </p:nvSpPr>
        <p:spPr>
          <a:xfrm>
            <a:off x="4272000" y="1268800"/>
            <a:ext cx="3648000" cy="36000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5" name="Текст 7"/>
          <p:cNvSpPr>
            <a:spLocks noGrp="1"/>
          </p:cNvSpPr>
          <p:nvPr>
            <p:ph type="body" sz="quarter" idx="21" hasCustomPrompt="1"/>
          </p:nvPr>
        </p:nvSpPr>
        <p:spPr>
          <a:xfrm>
            <a:off x="8208000" y="1259136"/>
            <a:ext cx="3648000" cy="36000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4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857911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6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710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Объект 1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6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16" name="Объект 1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Текст 12"/>
          <p:cNvSpPr>
            <a:spLocks noGrp="1"/>
          </p:cNvSpPr>
          <p:nvPr>
            <p:ph type="body" sz="quarter" idx="16"/>
          </p:nvPr>
        </p:nvSpPr>
        <p:spPr>
          <a:xfrm>
            <a:off x="407368" y="1494774"/>
            <a:ext cx="5568951" cy="1979648"/>
          </a:xfrm>
          <a:ln w="12700">
            <a:solidFill>
              <a:srgbClr val="2F3696"/>
            </a:solidFill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8" name="Текст 7"/>
          <p:cNvSpPr>
            <a:spLocks noGrp="1"/>
          </p:cNvSpPr>
          <p:nvPr>
            <p:ph type="body" sz="quarter" idx="21" hasCustomPrompt="1"/>
          </p:nvPr>
        </p:nvSpPr>
        <p:spPr>
          <a:xfrm>
            <a:off x="2003677" y="1369025"/>
            <a:ext cx="2508147" cy="251497"/>
          </a:xfrm>
          <a:solidFill>
            <a:schemeClr val="bg1"/>
          </a:solidFill>
          <a:ln>
            <a:noFill/>
          </a:ln>
          <a:effectLst/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rgbClr val="2F3696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22"/>
          </p:nvPr>
        </p:nvSpPr>
        <p:spPr>
          <a:xfrm>
            <a:off x="6168008" y="1494774"/>
            <a:ext cx="5568951" cy="1979648"/>
          </a:xfrm>
          <a:ln w="12700">
            <a:solidFill>
              <a:srgbClr val="2F3696"/>
            </a:solidFill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8" name="Текст 7"/>
          <p:cNvSpPr>
            <a:spLocks noGrp="1"/>
          </p:cNvSpPr>
          <p:nvPr>
            <p:ph type="body" sz="quarter" idx="23" hasCustomPrompt="1"/>
          </p:nvPr>
        </p:nvSpPr>
        <p:spPr>
          <a:xfrm>
            <a:off x="7764317" y="1369025"/>
            <a:ext cx="2508147" cy="251497"/>
          </a:xfrm>
          <a:solidFill>
            <a:schemeClr val="bg1"/>
          </a:solidFill>
          <a:ln>
            <a:noFill/>
          </a:ln>
          <a:effectLst/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rgbClr val="2F3696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0" name="Текст 12"/>
          <p:cNvSpPr>
            <a:spLocks noGrp="1"/>
          </p:cNvSpPr>
          <p:nvPr>
            <p:ph type="body" sz="quarter" idx="24"/>
          </p:nvPr>
        </p:nvSpPr>
        <p:spPr>
          <a:xfrm>
            <a:off x="407368" y="3842781"/>
            <a:ext cx="5568951" cy="1979648"/>
          </a:xfrm>
          <a:ln w="12700">
            <a:solidFill>
              <a:srgbClr val="2F3696"/>
            </a:solidFill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1" name="Текст 7"/>
          <p:cNvSpPr>
            <a:spLocks noGrp="1"/>
          </p:cNvSpPr>
          <p:nvPr>
            <p:ph type="body" sz="quarter" idx="25" hasCustomPrompt="1"/>
          </p:nvPr>
        </p:nvSpPr>
        <p:spPr>
          <a:xfrm>
            <a:off x="2003677" y="3717032"/>
            <a:ext cx="2508147" cy="251497"/>
          </a:xfrm>
          <a:solidFill>
            <a:schemeClr val="bg1"/>
          </a:solidFill>
          <a:ln>
            <a:noFill/>
          </a:ln>
          <a:effectLst/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rgbClr val="2F3696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2" name="Текст 12"/>
          <p:cNvSpPr>
            <a:spLocks noGrp="1"/>
          </p:cNvSpPr>
          <p:nvPr>
            <p:ph type="body" sz="quarter" idx="26"/>
          </p:nvPr>
        </p:nvSpPr>
        <p:spPr>
          <a:xfrm>
            <a:off x="6168008" y="3842781"/>
            <a:ext cx="5568951" cy="1979648"/>
          </a:xfrm>
          <a:ln w="12700">
            <a:solidFill>
              <a:srgbClr val="2F3696"/>
            </a:solidFill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3" name="Текст 7"/>
          <p:cNvSpPr>
            <a:spLocks noGrp="1"/>
          </p:cNvSpPr>
          <p:nvPr>
            <p:ph type="body" sz="quarter" idx="27" hasCustomPrompt="1"/>
          </p:nvPr>
        </p:nvSpPr>
        <p:spPr>
          <a:xfrm>
            <a:off x="7764317" y="3717032"/>
            <a:ext cx="2508147" cy="251497"/>
          </a:xfrm>
          <a:solidFill>
            <a:schemeClr val="bg1"/>
          </a:solidFill>
          <a:ln>
            <a:noFill/>
          </a:ln>
          <a:effectLst/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rgbClr val="2F3696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3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785903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076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Баз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0" name="Слайд think-cell" r:id="rId5" imgW="360" imgH="360" progId="TCLayout.ActiveDocument.1">
                  <p:embed/>
                </p:oleObj>
              </mc:Choice>
              <mc:Fallback>
                <p:oleObj name="Слайд think-cell" r:id="rId5" imgW="360" imgH="360" progId="TCLayout.ActiveDocument.1">
                  <p:embed/>
                  <p:pic>
                    <p:nvPicPr>
                      <p:cNvPr id="4" name="Объект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ru-RU" sz="1800" b="0" i="0" baseline="0" dirty="0" err="1">
              <a:solidFill>
                <a:schemeClr val="bg1"/>
              </a:solidFill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3" name="Текст 8"/>
          <p:cNvSpPr>
            <a:spLocks noGrp="1"/>
          </p:cNvSpPr>
          <p:nvPr>
            <p:ph type="body" sz="quarter" idx="12" hasCustomPrompt="1"/>
          </p:nvPr>
        </p:nvSpPr>
        <p:spPr>
          <a:xfrm>
            <a:off x="334433" y="6309320"/>
            <a:ext cx="8857911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332086"/>
            <a:ext cx="11520000" cy="7858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24892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Перебивоч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4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0" y="1598935"/>
            <a:ext cx="12192000" cy="1830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>
            <a:normAutofit/>
          </a:bodyPr>
          <a:lstStyle>
            <a:lvl1pPr algn="ctr">
              <a:defRPr sz="5400" b="1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</a:p>
        </p:txBody>
      </p:sp>
      <p:cxnSp>
        <p:nvCxnSpPr>
          <p:cNvPr id="5" name="Прямая соединительная линия 4"/>
          <p:cNvCxnSpPr/>
          <p:nvPr userDrawn="1"/>
        </p:nvCxnSpPr>
        <p:spPr>
          <a:xfrm>
            <a:off x="4655840" y="4932770"/>
            <a:ext cx="7560000" cy="0"/>
          </a:xfrm>
          <a:prstGeom prst="line">
            <a:avLst/>
          </a:prstGeom>
          <a:solidFill>
            <a:srgbClr val="AE2C25"/>
          </a:solidFill>
          <a:ln w="22225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6" name="Прямая соединительная линия 5"/>
          <p:cNvCxnSpPr/>
          <p:nvPr userDrawn="1"/>
        </p:nvCxnSpPr>
        <p:spPr>
          <a:xfrm>
            <a:off x="4655840" y="4917732"/>
            <a:ext cx="7560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  <p:grpSp>
        <p:nvGrpSpPr>
          <p:cNvPr id="7" name="Группа 6"/>
          <p:cNvGrpSpPr/>
          <p:nvPr userDrawn="1"/>
        </p:nvGrpSpPr>
        <p:grpSpPr>
          <a:xfrm>
            <a:off x="1487488" y="4642666"/>
            <a:ext cx="2808312" cy="1039958"/>
            <a:chOff x="1487488" y="4642666"/>
            <a:chExt cx="3528392" cy="1306614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87488" y="4642666"/>
              <a:ext cx="3528392" cy="837581"/>
            </a:xfrm>
            <a:prstGeom prst="rect">
              <a:avLst/>
            </a:prstGeom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7767" y="5582108"/>
              <a:ext cx="993054" cy="367172"/>
            </a:xfrm>
            <a:prstGeom prst="rect">
              <a:avLst/>
            </a:prstGeom>
          </p:spPr>
        </p:pic>
      </p:grp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4932770"/>
            <a:ext cx="1080000" cy="0"/>
          </a:xfrm>
          <a:prstGeom prst="line">
            <a:avLst/>
          </a:prstGeom>
          <a:solidFill>
            <a:srgbClr val="AE2C25"/>
          </a:solidFill>
          <a:ln w="22225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0" y="4917732"/>
            <a:ext cx="1080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</p:spTree>
    <p:extLst>
      <p:ext uri="{BB962C8B-B14F-4D97-AF65-F5344CB8AC3E}">
        <p14:creationId xmlns:p14="http://schemas.microsoft.com/office/powerpoint/2010/main" val="3955122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екст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8" name="Слайд think-cell" r:id="rId4" imgW="416" imgH="416" progId="TCLayout.ActiveDocument.1">
                  <p:embed/>
                </p:oleObj>
              </mc:Choice>
              <mc:Fallback>
                <p:oleObj name="Слайд think-cell" r:id="rId4" imgW="416" imgH="41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Текст 10"/>
          <p:cNvSpPr>
            <a:spLocks noGrp="1"/>
          </p:cNvSpPr>
          <p:nvPr>
            <p:ph type="body" sz="quarter" idx="12"/>
          </p:nvPr>
        </p:nvSpPr>
        <p:spPr>
          <a:xfrm>
            <a:off x="334433" y="1052736"/>
            <a:ext cx="11520000" cy="4896544"/>
          </a:xfrm>
        </p:spPr>
        <p:txBody>
          <a:bodyPr/>
          <a:lstStyle>
            <a:lvl1pPr>
              <a:spcBef>
                <a:spcPts val="600"/>
              </a:spcBef>
              <a:buClr>
                <a:srgbClr val="2D3494"/>
              </a:buClr>
              <a:defRPr sz="1400" b="0" i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spcBef>
                <a:spcPts val="600"/>
              </a:spcBef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929919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0300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2" name="Слайд think-cell" r:id="rId4" imgW="353" imgH="353" progId="TCLayout.ActiveDocument.1">
                  <p:embed/>
                </p:oleObj>
              </mc:Choice>
              <mc:Fallback>
                <p:oleObj name="Слайд think-cell" r:id="rId4" imgW="353" imgH="353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Текст 11"/>
          <p:cNvSpPr>
            <a:spLocks noGrp="1"/>
          </p:cNvSpPr>
          <p:nvPr>
            <p:ph type="body" sz="quarter" idx="16" hasCustomPrompt="1"/>
          </p:nvPr>
        </p:nvSpPr>
        <p:spPr>
          <a:xfrm>
            <a:off x="1487488" y="1591629"/>
            <a:ext cx="8712968" cy="360363"/>
          </a:xfrm>
          <a:noFill/>
          <a:ln>
            <a:noFill/>
          </a:ln>
        </p:spPr>
        <p:txBody>
          <a:bodyPr anchor="ctr"/>
          <a:lstStyle>
            <a:lvl1pPr algn="l">
              <a:defRPr sz="1400" b="1">
                <a:solidFill>
                  <a:srgbClr val="2F3696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Название главы</a:t>
            </a:r>
          </a:p>
        </p:txBody>
      </p:sp>
      <p:sp>
        <p:nvSpPr>
          <p:cNvPr id="20" name="Текст 11"/>
          <p:cNvSpPr>
            <a:spLocks noGrp="1"/>
          </p:cNvSpPr>
          <p:nvPr>
            <p:ph type="body" sz="quarter" idx="18" hasCustomPrompt="1"/>
          </p:nvPr>
        </p:nvSpPr>
        <p:spPr>
          <a:xfrm>
            <a:off x="1487488" y="3140645"/>
            <a:ext cx="8712968" cy="360363"/>
          </a:xfrm>
          <a:noFill/>
        </p:spPr>
        <p:txBody>
          <a:bodyPr anchor="ctr"/>
          <a:lstStyle>
            <a:lvl1pPr algn="l">
              <a:defRPr sz="1400" b="1">
                <a:solidFill>
                  <a:srgbClr val="2F3696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Название следующей главы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9" hasCustomPrompt="1"/>
          </p:nvPr>
        </p:nvSpPr>
        <p:spPr>
          <a:xfrm>
            <a:off x="2135560" y="2097944"/>
            <a:ext cx="8064896" cy="864368"/>
          </a:xfrm>
        </p:spPr>
        <p:txBody>
          <a:bodyPr/>
          <a:lstStyle>
            <a:lvl1pPr>
              <a:defRPr sz="1400" b="1">
                <a:solidFill>
                  <a:srgbClr val="2F3696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Название слайда</a:t>
            </a:r>
          </a:p>
        </p:txBody>
      </p:sp>
      <p:sp>
        <p:nvSpPr>
          <p:cNvPr id="13" name="Текст 2"/>
          <p:cNvSpPr>
            <a:spLocks noGrp="1"/>
          </p:cNvSpPr>
          <p:nvPr>
            <p:ph type="body" sz="quarter" idx="20" hasCustomPrompt="1"/>
          </p:nvPr>
        </p:nvSpPr>
        <p:spPr>
          <a:xfrm>
            <a:off x="2138852" y="3641656"/>
            <a:ext cx="8061604" cy="86436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400" b="1">
                <a:solidFill>
                  <a:srgbClr val="2F3696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/>
            </a:pPr>
            <a:r>
              <a:rPr lang="ru-RU" dirty="0"/>
              <a:t>Название слайда</a:t>
            </a:r>
          </a:p>
        </p:txBody>
      </p:sp>
      <p:sp>
        <p:nvSpPr>
          <p:cNvPr id="15" name="Текст 2"/>
          <p:cNvSpPr>
            <a:spLocks noGrp="1"/>
          </p:cNvSpPr>
          <p:nvPr>
            <p:ph type="body" sz="quarter" idx="21" hasCustomPrompt="1"/>
          </p:nvPr>
        </p:nvSpPr>
        <p:spPr>
          <a:xfrm>
            <a:off x="10200456" y="1591629"/>
            <a:ext cx="603572" cy="362477"/>
          </a:xfrm>
        </p:spPr>
        <p:txBody>
          <a:bodyPr/>
          <a:lstStyle>
            <a:lvl1pPr algn="ctr">
              <a:defRPr sz="1400" b="1">
                <a:solidFill>
                  <a:srgbClr val="2F3696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№</a:t>
            </a:r>
          </a:p>
        </p:txBody>
      </p:sp>
      <p:sp>
        <p:nvSpPr>
          <p:cNvPr id="16" name="Текст 2"/>
          <p:cNvSpPr>
            <a:spLocks noGrp="1"/>
          </p:cNvSpPr>
          <p:nvPr>
            <p:ph type="body" sz="quarter" idx="22" hasCustomPrompt="1"/>
          </p:nvPr>
        </p:nvSpPr>
        <p:spPr>
          <a:xfrm>
            <a:off x="10200456" y="3139587"/>
            <a:ext cx="603572" cy="362477"/>
          </a:xfrm>
        </p:spPr>
        <p:txBody>
          <a:bodyPr/>
          <a:lstStyle>
            <a:lvl1pPr algn="ctr">
              <a:defRPr sz="1400" b="1">
                <a:solidFill>
                  <a:srgbClr val="2F3696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№</a:t>
            </a:r>
          </a:p>
        </p:txBody>
      </p:sp>
      <p:sp>
        <p:nvSpPr>
          <p:cNvPr id="17" name="Текст 2"/>
          <p:cNvSpPr>
            <a:spLocks noGrp="1"/>
          </p:cNvSpPr>
          <p:nvPr>
            <p:ph type="body" sz="quarter" idx="23" hasCustomPrompt="1"/>
          </p:nvPr>
        </p:nvSpPr>
        <p:spPr>
          <a:xfrm>
            <a:off x="10202386" y="2097943"/>
            <a:ext cx="601642" cy="864369"/>
          </a:xfrm>
        </p:spPr>
        <p:txBody>
          <a:bodyPr/>
          <a:lstStyle>
            <a:lvl1pPr algn="ctr">
              <a:defRPr sz="1400" b="1">
                <a:solidFill>
                  <a:srgbClr val="2F3696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№</a:t>
            </a:r>
          </a:p>
          <a:p>
            <a:pPr lvl="0"/>
            <a:endParaRPr lang="ru-RU" dirty="0"/>
          </a:p>
        </p:txBody>
      </p:sp>
      <p:sp>
        <p:nvSpPr>
          <p:cNvPr id="19" name="Текст 2"/>
          <p:cNvSpPr>
            <a:spLocks noGrp="1"/>
          </p:cNvSpPr>
          <p:nvPr>
            <p:ph type="body" sz="quarter" idx="24" hasCustomPrompt="1"/>
          </p:nvPr>
        </p:nvSpPr>
        <p:spPr>
          <a:xfrm>
            <a:off x="10200456" y="3641126"/>
            <a:ext cx="603572" cy="865427"/>
          </a:xfrm>
        </p:spPr>
        <p:txBody>
          <a:bodyPr/>
          <a:lstStyle>
            <a:lvl1pPr algn="ctr">
              <a:defRPr sz="1400" b="1">
                <a:solidFill>
                  <a:srgbClr val="2F3696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№</a:t>
            </a:r>
          </a:p>
        </p:txBody>
      </p:sp>
      <p:sp>
        <p:nvSpPr>
          <p:cNvPr id="1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785903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4280511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6" name="Слайд think-cell" r:id="rId4" imgW="353" imgH="353" progId="TCLayout.ActiveDocument.1">
                  <p:embed/>
                </p:oleObj>
              </mc:Choice>
              <mc:Fallback>
                <p:oleObj name="Слайд think-cell" r:id="rId4" imgW="353" imgH="353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Текст 11"/>
          <p:cNvSpPr>
            <a:spLocks noGrp="1"/>
          </p:cNvSpPr>
          <p:nvPr>
            <p:ph type="body" sz="quarter" idx="16" hasCustomPrompt="1"/>
          </p:nvPr>
        </p:nvSpPr>
        <p:spPr>
          <a:xfrm>
            <a:off x="1487488" y="1591629"/>
            <a:ext cx="9316540" cy="360363"/>
          </a:xfrm>
          <a:noFill/>
          <a:ln>
            <a:noFill/>
          </a:ln>
        </p:spPr>
        <p:txBody>
          <a:bodyPr anchor="ctr"/>
          <a:lstStyle>
            <a:lvl1pPr algn="l">
              <a:defRPr sz="1400" b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Название главы</a:t>
            </a:r>
          </a:p>
        </p:txBody>
      </p:sp>
      <p:sp>
        <p:nvSpPr>
          <p:cNvPr id="20" name="Текст 11"/>
          <p:cNvSpPr>
            <a:spLocks noGrp="1"/>
          </p:cNvSpPr>
          <p:nvPr>
            <p:ph type="body" sz="quarter" idx="18" hasCustomPrompt="1"/>
          </p:nvPr>
        </p:nvSpPr>
        <p:spPr>
          <a:xfrm>
            <a:off x="1485173" y="2132856"/>
            <a:ext cx="9316540" cy="360363"/>
          </a:xfrm>
          <a:noFill/>
        </p:spPr>
        <p:txBody>
          <a:bodyPr anchor="ctr"/>
          <a:lstStyle>
            <a:lvl1pPr algn="l"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Название следующей главы</a:t>
            </a:r>
          </a:p>
        </p:txBody>
      </p:sp>
      <p:sp>
        <p:nvSpPr>
          <p:cNvPr id="15" name="Текст 2"/>
          <p:cNvSpPr>
            <a:spLocks noGrp="1"/>
          </p:cNvSpPr>
          <p:nvPr>
            <p:ph type="body" sz="quarter" idx="21" hasCustomPrompt="1"/>
          </p:nvPr>
        </p:nvSpPr>
        <p:spPr>
          <a:xfrm>
            <a:off x="10200456" y="1591629"/>
            <a:ext cx="603572" cy="362477"/>
          </a:xfrm>
        </p:spPr>
        <p:txBody>
          <a:bodyPr/>
          <a:lstStyle>
            <a:lvl1pPr algn="ctr"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№</a:t>
            </a:r>
          </a:p>
        </p:txBody>
      </p:sp>
      <p:sp>
        <p:nvSpPr>
          <p:cNvPr id="16" name="Текст 2"/>
          <p:cNvSpPr>
            <a:spLocks noGrp="1"/>
          </p:cNvSpPr>
          <p:nvPr>
            <p:ph type="body" sz="quarter" idx="22" hasCustomPrompt="1"/>
          </p:nvPr>
        </p:nvSpPr>
        <p:spPr>
          <a:xfrm>
            <a:off x="10198141" y="2131798"/>
            <a:ext cx="603572" cy="362477"/>
          </a:xfrm>
        </p:spPr>
        <p:txBody>
          <a:bodyPr/>
          <a:lstStyle>
            <a:lvl1pPr algn="ctr"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№</a:t>
            </a:r>
          </a:p>
        </p:txBody>
      </p:sp>
      <p:sp>
        <p:nvSpPr>
          <p:cNvPr id="14" name="Текст 11"/>
          <p:cNvSpPr>
            <a:spLocks noGrp="1"/>
          </p:cNvSpPr>
          <p:nvPr>
            <p:ph type="body" sz="quarter" idx="23" hasCustomPrompt="1"/>
          </p:nvPr>
        </p:nvSpPr>
        <p:spPr>
          <a:xfrm>
            <a:off x="1485173" y="2671967"/>
            <a:ext cx="9316540" cy="360363"/>
          </a:xfrm>
          <a:noFill/>
        </p:spPr>
        <p:txBody>
          <a:bodyPr anchor="ctr"/>
          <a:lstStyle>
            <a:lvl1pPr algn="l"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Название следующей главы</a:t>
            </a:r>
          </a:p>
        </p:txBody>
      </p:sp>
      <p:sp>
        <p:nvSpPr>
          <p:cNvPr id="21" name="Текст 2"/>
          <p:cNvSpPr>
            <a:spLocks noGrp="1"/>
          </p:cNvSpPr>
          <p:nvPr>
            <p:ph type="body" sz="quarter" idx="24" hasCustomPrompt="1"/>
          </p:nvPr>
        </p:nvSpPr>
        <p:spPr>
          <a:xfrm>
            <a:off x="10198141" y="2670909"/>
            <a:ext cx="603572" cy="362477"/>
          </a:xfrm>
        </p:spPr>
        <p:txBody>
          <a:bodyPr/>
          <a:lstStyle>
            <a:lvl1pPr algn="ctr"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№</a:t>
            </a:r>
          </a:p>
        </p:txBody>
      </p:sp>
      <p:sp>
        <p:nvSpPr>
          <p:cNvPr id="22" name="Текст 11"/>
          <p:cNvSpPr>
            <a:spLocks noGrp="1"/>
          </p:cNvSpPr>
          <p:nvPr>
            <p:ph type="body" sz="quarter" idx="25" hasCustomPrompt="1"/>
          </p:nvPr>
        </p:nvSpPr>
        <p:spPr>
          <a:xfrm>
            <a:off x="1485173" y="3210020"/>
            <a:ext cx="9316540" cy="360363"/>
          </a:xfrm>
          <a:noFill/>
        </p:spPr>
        <p:txBody>
          <a:bodyPr anchor="ctr"/>
          <a:lstStyle>
            <a:lvl1pPr algn="l"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Название следующей главы</a:t>
            </a:r>
          </a:p>
        </p:txBody>
      </p:sp>
      <p:sp>
        <p:nvSpPr>
          <p:cNvPr id="23" name="Текст 2"/>
          <p:cNvSpPr>
            <a:spLocks noGrp="1"/>
          </p:cNvSpPr>
          <p:nvPr>
            <p:ph type="body" sz="quarter" idx="26" hasCustomPrompt="1"/>
          </p:nvPr>
        </p:nvSpPr>
        <p:spPr>
          <a:xfrm>
            <a:off x="10198141" y="3208962"/>
            <a:ext cx="603572" cy="362477"/>
          </a:xfrm>
        </p:spPr>
        <p:txBody>
          <a:bodyPr/>
          <a:lstStyle>
            <a:lvl1pPr algn="ctr"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№</a:t>
            </a:r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857911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3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653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+2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0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15" name="Объект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Текст 12"/>
          <p:cNvSpPr>
            <a:spLocks noGrp="1"/>
          </p:cNvSpPr>
          <p:nvPr>
            <p:ph type="body" sz="quarter" idx="15"/>
          </p:nvPr>
        </p:nvSpPr>
        <p:spPr>
          <a:xfrm>
            <a:off x="334434" y="1628800"/>
            <a:ext cx="5568951" cy="4320480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endParaRPr lang="ru-RU" dirty="0"/>
          </a:p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9" name="Текст 12"/>
          <p:cNvSpPr>
            <a:spLocks noGrp="1"/>
          </p:cNvSpPr>
          <p:nvPr>
            <p:ph type="body" sz="quarter" idx="16"/>
          </p:nvPr>
        </p:nvSpPr>
        <p:spPr>
          <a:xfrm>
            <a:off x="6288617" y="1628800"/>
            <a:ext cx="5568951" cy="1728191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endParaRPr lang="ru-RU" dirty="0"/>
          </a:p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30" name="Текст 12"/>
          <p:cNvSpPr>
            <a:spLocks noGrp="1"/>
          </p:cNvSpPr>
          <p:nvPr>
            <p:ph type="body" sz="quarter" idx="17"/>
          </p:nvPr>
        </p:nvSpPr>
        <p:spPr>
          <a:xfrm>
            <a:off x="6288617" y="4005064"/>
            <a:ext cx="5568951" cy="1944216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endParaRPr lang="ru-RU" dirty="0"/>
          </a:p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9" name="Текст 7"/>
          <p:cNvSpPr>
            <a:spLocks noGrp="1"/>
          </p:cNvSpPr>
          <p:nvPr>
            <p:ph type="body" sz="quarter" idx="19" hasCustomPrompt="1"/>
          </p:nvPr>
        </p:nvSpPr>
        <p:spPr>
          <a:xfrm>
            <a:off x="334433" y="1268760"/>
            <a:ext cx="556895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1" name="Текст 7"/>
          <p:cNvSpPr>
            <a:spLocks noGrp="1"/>
          </p:cNvSpPr>
          <p:nvPr>
            <p:ph type="body" sz="quarter" idx="20" hasCustomPrompt="1"/>
          </p:nvPr>
        </p:nvSpPr>
        <p:spPr>
          <a:xfrm>
            <a:off x="6288618" y="1268760"/>
            <a:ext cx="556895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2" name="Текст 7"/>
          <p:cNvSpPr>
            <a:spLocks noGrp="1"/>
          </p:cNvSpPr>
          <p:nvPr>
            <p:ph type="body" sz="quarter" idx="21" hasCustomPrompt="1"/>
          </p:nvPr>
        </p:nvSpPr>
        <p:spPr>
          <a:xfrm>
            <a:off x="6285481" y="3645023"/>
            <a:ext cx="5568952" cy="360039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857911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831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4" name="Слайд think-cell" r:id="rId4" imgW="353" imgH="353" progId="TCLayout.ActiveDocument.1">
                  <p:embed/>
                </p:oleObj>
              </mc:Choice>
              <mc:Fallback>
                <p:oleObj name="Слайд think-cell" r:id="rId4" imgW="353" imgH="353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5719853" y="1052736"/>
            <a:ext cx="6121400" cy="4896252"/>
          </a:xfrm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ru-RU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7"/>
          </p:nvPr>
        </p:nvSpPr>
        <p:spPr>
          <a:xfrm>
            <a:off x="334963" y="1052742"/>
            <a:ext cx="5113337" cy="4896537"/>
          </a:xfrm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929919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768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8" name="Слайд think-cell" r:id="rId4" imgW="353" imgH="353" progId="TCLayout.ActiveDocument.1">
                  <p:embed/>
                </p:oleObj>
              </mc:Choice>
              <mc:Fallback>
                <p:oleObj name="Слайд think-cell" r:id="rId4" imgW="353" imgH="353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334433" y="1047150"/>
            <a:ext cx="6121400" cy="4896252"/>
          </a:xfrm>
        </p:spPr>
        <p:txBody>
          <a:bodyPr/>
          <a:lstStyle>
            <a:lvl1pP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ru-RU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7"/>
          </p:nvPr>
        </p:nvSpPr>
        <p:spPr>
          <a:xfrm>
            <a:off x="6736863" y="1047150"/>
            <a:ext cx="5113337" cy="4896537"/>
          </a:xfrm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929919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71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7" name="Слайд think-cell" r:id="rId5" imgW="416" imgH="416" progId="TCLayout.ActiveDocument.1">
                  <p:embed/>
                </p:oleObj>
              </mc:Choice>
              <mc:Fallback>
                <p:oleObj name="Слайд think-cell" r:id="rId5" imgW="416" imgH="41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Текст 10"/>
          <p:cNvSpPr>
            <a:spLocks noGrp="1"/>
          </p:cNvSpPr>
          <p:nvPr>
            <p:ph type="body" sz="quarter" idx="12"/>
          </p:nvPr>
        </p:nvSpPr>
        <p:spPr>
          <a:xfrm>
            <a:off x="334433" y="1052736"/>
            <a:ext cx="11520000" cy="4896544"/>
          </a:xfrm>
        </p:spPr>
        <p:txBody>
          <a:bodyPr/>
          <a:lstStyle>
            <a:lvl1pPr>
              <a:spcBef>
                <a:spcPts val="600"/>
              </a:spcBef>
              <a:buClr>
                <a:srgbClr val="2D3494"/>
              </a:buClr>
              <a:defRPr sz="1400" b="0" i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spcBef>
                <a:spcPts val="600"/>
              </a:spcBef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425863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8" name="Слайд think-cell" r:id="rId7" imgW="416" imgH="416" progId="TCLayout.ActiveDocument.1">
                  <p:embed/>
                </p:oleObj>
              </mc:Choice>
              <mc:Fallback>
                <p:oleObj name="Слайд think-cell" r:id="rId7" imgW="416" imgH="416" progId="TCLayout.ActiveDocument.1">
                  <p:embed/>
                  <p:pic>
                    <p:nvPicPr>
                      <p:cNvPr id="8" name="Объект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1350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2" name="Слайд think-cell" r:id="rId4" imgW="353" imgH="353" progId="TCLayout.ActiveDocument.1">
                  <p:embed/>
                </p:oleObj>
              </mc:Choice>
              <mc:Fallback>
                <p:oleObj name="Слайд think-cell" r:id="rId4" imgW="353" imgH="353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Текст 8"/>
          <p:cNvSpPr>
            <a:spLocks noGrp="1"/>
          </p:cNvSpPr>
          <p:nvPr>
            <p:ph type="body" sz="quarter" idx="17"/>
          </p:nvPr>
        </p:nvSpPr>
        <p:spPr>
          <a:xfrm>
            <a:off x="334963" y="1052742"/>
            <a:ext cx="5113337" cy="4896537"/>
          </a:xfrm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sz="quarter" idx="18"/>
          </p:nvPr>
        </p:nvSpPr>
        <p:spPr>
          <a:xfrm>
            <a:off x="5808663" y="1052513"/>
            <a:ext cx="6045200" cy="4897437"/>
          </a:xfrm>
        </p:spPr>
        <p:txBody>
          <a:bodyPr/>
          <a:lstStyle>
            <a:lvl1pP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785903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88848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6" name="Слайд think-cell" r:id="rId4" imgW="353" imgH="353" progId="TCLayout.ActiveDocument.1">
                  <p:embed/>
                </p:oleObj>
              </mc:Choice>
              <mc:Fallback>
                <p:oleObj name="Слайд think-cell" r:id="rId4" imgW="353" imgH="353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Таблица 3"/>
          <p:cNvSpPr>
            <a:spLocks noGrp="1"/>
          </p:cNvSpPr>
          <p:nvPr>
            <p:ph type="tbl" sz="quarter" idx="18"/>
          </p:nvPr>
        </p:nvSpPr>
        <p:spPr>
          <a:xfrm>
            <a:off x="334433" y="1052513"/>
            <a:ext cx="11519999" cy="4897437"/>
          </a:xfrm>
        </p:spPr>
        <p:txBody>
          <a:bodyPr/>
          <a:lstStyle>
            <a:lvl1pP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929919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5098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пасибо за вним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0" name="Слайд think-cell" r:id="rId4" imgW="353" imgH="353" progId="TCLayout.ActiveDocument.1">
                  <p:embed/>
                </p:oleObj>
              </mc:Choice>
              <mc:Fallback>
                <p:oleObj name="Слайд think-cell" r:id="rId4" imgW="353" imgH="353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0" y="1772816"/>
            <a:ext cx="12192000" cy="1830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>
            <a:normAutofit/>
          </a:bodyPr>
          <a:lstStyle>
            <a:lvl1pPr algn="ctr">
              <a:defRPr sz="5400" b="1">
                <a:solidFill>
                  <a:srgbClr val="2F3696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ТЕКСТ</a:t>
            </a: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4655840" y="4932770"/>
            <a:ext cx="7560000" cy="0"/>
          </a:xfrm>
          <a:prstGeom prst="line">
            <a:avLst/>
          </a:prstGeom>
          <a:solidFill>
            <a:srgbClr val="AE2C25"/>
          </a:solidFill>
          <a:ln w="22225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5" name="Прямая соединительная линия 4"/>
          <p:cNvCxnSpPr/>
          <p:nvPr userDrawn="1"/>
        </p:nvCxnSpPr>
        <p:spPr>
          <a:xfrm>
            <a:off x="4655840" y="4917732"/>
            <a:ext cx="7560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  <p:grpSp>
        <p:nvGrpSpPr>
          <p:cNvPr id="6" name="Группа 5"/>
          <p:cNvGrpSpPr/>
          <p:nvPr userDrawn="1"/>
        </p:nvGrpSpPr>
        <p:grpSpPr>
          <a:xfrm>
            <a:off x="1487488" y="4642666"/>
            <a:ext cx="2808312" cy="1039958"/>
            <a:chOff x="1487488" y="4642666"/>
            <a:chExt cx="3528392" cy="1306614"/>
          </a:xfrm>
        </p:grpSpPr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87488" y="4642666"/>
              <a:ext cx="3528392" cy="837581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7767" y="5582108"/>
              <a:ext cx="993054" cy="367172"/>
            </a:xfrm>
            <a:prstGeom prst="rect">
              <a:avLst/>
            </a:prstGeom>
          </p:spPr>
        </p:pic>
      </p:grp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4932770"/>
            <a:ext cx="1080000" cy="0"/>
          </a:xfrm>
          <a:prstGeom prst="line">
            <a:avLst/>
          </a:prstGeom>
          <a:solidFill>
            <a:srgbClr val="AE2C25"/>
          </a:solidFill>
          <a:ln w="22225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4917732"/>
            <a:ext cx="1080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</p:spTree>
    <p:extLst>
      <p:ext uri="{BB962C8B-B14F-4D97-AF65-F5344CB8AC3E}">
        <p14:creationId xmlns:p14="http://schemas.microsoft.com/office/powerpoint/2010/main" val="400549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4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15" name="Объект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14"/>
          </p:nvPr>
        </p:nvSpPr>
        <p:spPr>
          <a:xfrm>
            <a:off x="334434" y="1628800"/>
            <a:ext cx="5568951" cy="4608512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 i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</p:nvPr>
        </p:nvSpPr>
        <p:spPr>
          <a:xfrm>
            <a:off x="6288618" y="1628800"/>
            <a:ext cx="5568951" cy="4608512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2" name="Текст 7"/>
          <p:cNvSpPr>
            <a:spLocks noGrp="1"/>
          </p:cNvSpPr>
          <p:nvPr>
            <p:ph type="body" sz="quarter" idx="17" hasCustomPrompt="1"/>
          </p:nvPr>
        </p:nvSpPr>
        <p:spPr>
          <a:xfrm>
            <a:off x="334433" y="1268760"/>
            <a:ext cx="556895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9" name="Текст 7"/>
          <p:cNvSpPr>
            <a:spLocks noGrp="1"/>
          </p:cNvSpPr>
          <p:nvPr>
            <p:ph type="body" sz="quarter" idx="18" hasCustomPrompt="1"/>
          </p:nvPr>
        </p:nvSpPr>
        <p:spPr>
          <a:xfrm>
            <a:off x="6288618" y="1268760"/>
            <a:ext cx="556895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F3696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713895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83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8" name="Слайд think-cell" r:id="rId6" imgW="360" imgH="360" progId="TCLayout.ActiveDocument.1">
                  <p:embed/>
                </p:oleObj>
              </mc:Choice>
              <mc:Fallback>
                <p:oleObj name="Слайд think-cell" r:id="rId6" imgW="360" imgH="360" progId="TCLayout.ActiveDocument.1">
                  <p:embed/>
                  <p:pic>
                    <p:nvPicPr>
                      <p:cNvPr id="15" name="Объект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14"/>
          </p:nvPr>
        </p:nvSpPr>
        <p:spPr>
          <a:xfrm>
            <a:off x="334435" y="1628800"/>
            <a:ext cx="5257510" cy="4320480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 i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</p:nvPr>
        </p:nvSpPr>
        <p:spPr>
          <a:xfrm>
            <a:off x="6600058" y="1628800"/>
            <a:ext cx="5257511" cy="4320480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7" name="AutoShape 8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 rot="5400000">
            <a:off x="4059448" y="3665353"/>
            <a:ext cx="4176464" cy="391393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wrap="none" lIns="91434" tIns="45718" rIns="91434" bIns="45718" anchor="ctr"/>
          <a:lstStyle/>
          <a:p>
            <a:pPr algn="ctr"/>
            <a:endParaRPr lang="ru-RU" b="0">
              <a:solidFill>
                <a:srgbClr val="000000"/>
              </a:solidFill>
            </a:endParaRPr>
          </a:p>
        </p:txBody>
      </p:sp>
      <p:sp>
        <p:nvSpPr>
          <p:cNvPr id="19" name="Текст 7"/>
          <p:cNvSpPr>
            <a:spLocks noGrp="1"/>
          </p:cNvSpPr>
          <p:nvPr>
            <p:ph type="body" sz="quarter" idx="17" hasCustomPrompt="1"/>
          </p:nvPr>
        </p:nvSpPr>
        <p:spPr>
          <a:xfrm>
            <a:off x="334434" y="1268760"/>
            <a:ext cx="525751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F3696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1" name="Текст 7"/>
          <p:cNvSpPr>
            <a:spLocks noGrp="1"/>
          </p:cNvSpPr>
          <p:nvPr>
            <p:ph type="body" sz="quarter" idx="18" hasCustomPrompt="1"/>
          </p:nvPr>
        </p:nvSpPr>
        <p:spPr>
          <a:xfrm>
            <a:off x="6596921" y="1268760"/>
            <a:ext cx="525751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F3696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857911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  <p:sp>
        <p:nvSpPr>
          <p:cNvPr id="34" name="AutoShape 8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gray">
          <a:xfrm rot="5400000">
            <a:off x="4059448" y="3665353"/>
            <a:ext cx="4176464" cy="391393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wrap="none" lIns="91434" tIns="45718" rIns="91434" bIns="45718" anchor="ctr"/>
          <a:lstStyle/>
          <a:p>
            <a:pPr algn="ctr"/>
            <a:endParaRPr lang="ru-RU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08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'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2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15" name="Объект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14"/>
          </p:nvPr>
        </p:nvSpPr>
        <p:spPr>
          <a:xfrm>
            <a:off x="334432" y="1628800"/>
            <a:ext cx="7488000" cy="4320480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</p:nvPr>
        </p:nvSpPr>
        <p:spPr>
          <a:xfrm>
            <a:off x="8208000" y="1628800"/>
            <a:ext cx="3648000" cy="4320480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9" name="Текст 7"/>
          <p:cNvSpPr>
            <a:spLocks noGrp="1"/>
          </p:cNvSpPr>
          <p:nvPr>
            <p:ph type="body" sz="quarter" idx="17" hasCustomPrompt="1"/>
          </p:nvPr>
        </p:nvSpPr>
        <p:spPr>
          <a:xfrm>
            <a:off x="334432" y="1268760"/>
            <a:ext cx="7488000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30" name="Текст 7"/>
          <p:cNvSpPr>
            <a:spLocks noGrp="1"/>
          </p:cNvSpPr>
          <p:nvPr>
            <p:ph type="body" sz="quarter" idx="18" hasCustomPrompt="1"/>
          </p:nvPr>
        </p:nvSpPr>
        <p:spPr>
          <a:xfrm>
            <a:off x="8208000" y="1268760"/>
            <a:ext cx="3649570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857911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285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'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6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15" name="Объект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14"/>
          </p:nvPr>
        </p:nvSpPr>
        <p:spPr>
          <a:xfrm>
            <a:off x="334432" y="1834235"/>
            <a:ext cx="2665224" cy="1666772"/>
          </a:xfrm>
          <a:solidFill>
            <a:srgbClr val="ABD2EF"/>
          </a:solidFill>
          <a:ln>
            <a:noFill/>
          </a:ln>
        </p:spPr>
        <p:txBody>
          <a:bodyPr/>
          <a:lstStyle>
            <a:lvl1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</p:nvPr>
        </p:nvSpPr>
        <p:spPr>
          <a:xfrm>
            <a:off x="3385223" y="1834235"/>
            <a:ext cx="8470777" cy="1666772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8"/>
          </p:nvPr>
        </p:nvSpPr>
        <p:spPr>
          <a:xfrm>
            <a:off x="328211" y="3869808"/>
            <a:ext cx="2665224" cy="1719432"/>
          </a:xfrm>
          <a:solidFill>
            <a:srgbClr val="ABD2EF"/>
          </a:solidFill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19"/>
          </p:nvPr>
        </p:nvSpPr>
        <p:spPr>
          <a:xfrm>
            <a:off x="3383655" y="3869808"/>
            <a:ext cx="8470777" cy="1719432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328211" y="3663518"/>
            <a:ext cx="11526221" cy="855"/>
          </a:xfrm>
          <a:prstGeom prst="line">
            <a:avLst/>
          </a:prstGeom>
          <a:solidFill>
            <a:srgbClr val="AE2C25"/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med" len="med"/>
            <a:tailEnd type="none"/>
          </a:ln>
        </p:spPr>
      </p:cxnSp>
      <p:sp>
        <p:nvSpPr>
          <p:cNvPr id="20" name="Текст 7"/>
          <p:cNvSpPr>
            <a:spLocks noGrp="1"/>
          </p:cNvSpPr>
          <p:nvPr>
            <p:ph type="body" sz="quarter" idx="17" hasCustomPrompt="1"/>
          </p:nvPr>
        </p:nvSpPr>
        <p:spPr>
          <a:xfrm>
            <a:off x="334433" y="1268760"/>
            <a:ext cx="2659002" cy="359975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2" name="Текст 7"/>
          <p:cNvSpPr>
            <a:spLocks noGrp="1"/>
          </p:cNvSpPr>
          <p:nvPr>
            <p:ph type="body" sz="quarter" idx="20" hasCustomPrompt="1"/>
          </p:nvPr>
        </p:nvSpPr>
        <p:spPr>
          <a:xfrm>
            <a:off x="3383655" y="1268760"/>
            <a:ext cx="8473915" cy="359975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785903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2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  <p:cxnSp>
        <p:nvCxnSpPr>
          <p:cNvPr id="38" name="Прямая соединительная линия 37"/>
          <p:cNvCxnSpPr/>
          <p:nvPr userDrawn="1"/>
        </p:nvCxnSpPr>
        <p:spPr>
          <a:xfrm flipV="1">
            <a:off x="328211" y="3663518"/>
            <a:ext cx="11526221" cy="855"/>
          </a:xfrm>
          <a:prstGeom prst="line">
            <a:avLst/>
          </a:prstGeom>
          <a:solidFill>
            <a:srgbClr val="AE2C25"/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med" len="med"/>
            <a:tailEnd type="none"/>
          </a:ln>
        </p:spPr>
      </p:cxnSp>
    </p:spTree>
    <p:extLst>
      <p:ext uri="{BB962C8B-B14F-4D97-AF65-F5344CB8AC3E}">
        <p14:creationId xmlns:p14="http://schemas.microsoft.com/office/powerpoint/2010/main" val="1041381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47" name="Слайд think-cell" r:id="rId5" imgW="353" imgH="353" progId="TCLayout.ActiveDocument.1">
                  <p:embed/>
                </p:oleObj>
              </mc:Choice>
              <mc:Fallback>
                <p:oleObj name="Слайд think-cell" r:id="rId5" imgW="353" imgH="353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Текст 12"/>
          <p:cNvSpPr>
            <a:spLocks noGrp="1"/>
          </p:cNvSpPr>
          <p:nvPr>
            <p:ph type="body" sz="quarter" idx="14"/>
          </p:nvPr>
        </p:nvSpPr>
        <p:spPr>
          <a:xfrm>
            <a:off x="334432" y="1834235"/>
            <a:ext cx="2665224" cy="1666772"/>
          </a:xfrm>
          <a:solidFill>
            <a:srgbClr val="ABD2EF"/>
          </a:solidFill>
          <a:ln>
            <a:noFill/>
          </a:ln>
        </p:spPr>
        <p:txBody>
          <a:bodyPr/>
          <a:lstStyle>
            <a:lvl1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Текст 12"/>
          <p:cNvSpPr>
            <a:spLocks noGrp="1"/>
          </p:cNvSpPr>
          <p:nvPr>
            <p:ph type="body" sz="quarter" idx="15"/>
          </p:nvPr>
        </p:nvSpPr>
        <p:spPr>
          <a:xfrm>
            <a:off x="3385223" y="1834235"/>
            <a:ext cx="5447081" cy="1666772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8"/>
          </p:nvPr>
        </p:nvSpPr>
        <p:spPr>
          <a:xfrm>
            <a:off x="328211" y="3869808"/>
            <a:ext cx="2665224" cy="1719432"/>
          </a:xfrm>
          <a:solidFill>
            <a:srgbClr val="ABD2EF"/>
          </a:solidFill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9"/>
          </p:nvPr>
        </p:nvSpPr>
        <p:spPr>
          <a:xfrm>
            <a:off x="3383655" y="3869808"/>
            <a:ext cx="5447081" cy="1719432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328211" y="3663518"/>
            <a:ext cx="11526221" cy="855"/>
          </a:xfrm>
          <a:prstGeom prst="line">
            <a:avLst/>
          </a:prstGeom>
          <a:solidFill>
            <a:srgbClr val="AE2C25"/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med" len="med"/>
            <a:tailEnd type="none"/>
          </a:ln>
        </p:spPr>
      </p:cxnSp>
      <p:sp>
        <p:nvSpPr>
          <p:cNvPr id="16" name="Текст 7"/>
          <p:cNvSpPr>
            <a:spLocks noGrp="1"/>
          </p:cNvSpPr>
          <p:nvPr>
            <p:ph type="body" sz="quarter" idx="17" hasCustomPrompt="1"/>
          </p:nvPr>
        </p:nvSpPr>
        <p:spPr>
          <a:xfrm>
            <a:off x="334433" y="1268760"/>
            <a:ext cx="2659002" cy="359975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7" name="Текст 7"/>
          <p:cNvSpPr>
            <a:spLocks noGrp="1"/>
          </p:cNvSpPr>
          <p:nvPr>
            <p:ph type="body" sz="quarter" idx="20" hasCustomPrompt="1"/>
          </p:nvPr>
        </p:nvSpPr>
        <p:spPr>
          <a:xfrm>
            <a:off x="3383655" y="1268760"/>
            <a:ext cx="5449099" cy="359975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8" name="Текст 12"/>
          <p:cNvSpPr>
            <a:spLocks noGrp="1"/>
          </p:cNvSpPr>
          <p:nvPr>
            <p:ph type="body" sz="quarter" idx="21"/>
          </p:nvPr>
        </p:nvSpPr>
        <p:spPr>
          <a:xfrm>
            <a:off x="9193913" y="1834235"/>
            <a:ext cx="2660520" cy="1666772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9" name="Текст 12"/>
          <p:cNvSpPr>
            <a:spLocks noGrp="1"/>
          </p:cNvSpPr>
          <p:nvPr>
            <p:ph type="body" sz="quarter" idx="22"/>
          </p:nvPr>
        </p:nvSpPr>
        <p:spPr>
          <a:xfrm>
            <a:off x="9192345" y="3869808"/>
            <a:ext cx="2660520" cy="1719432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0" name="Текст 7"/>
          <p:cNvSpPr>
            <a:spLocks noGrp="1"/>
          </p:cNvSpPr>
          <p:nvPr>
            <p:ph type="body" sz="quarter" idx="23" hasCustomPrompt="1"/>
          </p:nvPr>
        </p:nvSpPr>
        <p:spPr>
          <a:xfrm>
            <a:off x="9192345" y="1268760"/>
            <a:ext cx="2661506" cy="359975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1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857912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  <p:graphicFrame>
        <p:nvGraphicFramePr>
          <p:cNvPr id="38" name="Объект 37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48" name="Слайд think-cell" r:id="rId7" imgW="353" imgH="353" progId="TCLayout.ActiveDocument.1">
                  <p:embed/>
                </p:oleObj>
              </mc:Choice>
              <mc:Fallback>
                <p:oleObj name="Слайд think-cell" r:id="rId7" imgW="353" imgH="353" progId="TCLayout.ActiveDocument.1">
                  <p:embed/>
                  <p:pic>
                    <p:nvPicPr>
                      <p:cNvPr id="38" name="Объект 3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Прямая соединительная линия 38"/>
          <p:cNvCxnSpPr/>
          <p:nvPr userDrawn="1"/>
        </p:nvCxnSpPr>
        <p:spPr>
          <a:xfrm flipV="1">
            <a:off x="328211" y="3663518"/>
            <a:ext cx="11526221" cy="855"/>
          </a:xfrm>
          <a:prstGeom prst="line">
            <a:avLst/>
          </a:prstGeom>
          <a:solidFill>
            <a:srgbClr val="AE2C25"/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med" len="med"/>
            <a:tailEnd type="none"/>
          </a:ln>
        </p:spPr>
      </p:cxnSp>
    </p:spTree>
    <p:extLst>
      <p:ext uri="{BB962C8B-B14F-4D97-AF65-F5344CB8AC3E}">
        <p14:creationId xmlns:p14="http://schemas.microsoft.com/office/powerpoint/2010/main" val="1547968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2'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4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15" name="Объект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14"/>
          </p:nvPr>
        </p:nvSpPr>
        <p:spPr>
          <a:xfrm>
            <a:off x="334433" y="1814120"/>
            <a:ext cx="1441088" cy="745200"/>
          </a:xfrm>
          <a:solidFill>
            <a:srgbClr val="ABD2EF"/>
          </a:solidFill>
          <a:ln>
            <a:noFill/>
          </a:ln>
        </p:spPr>
        <p:txBody>
          <a:bodyPr anchor="ctr"/>
          <a:lstStyle>
            <a:lvl1pPr algn="ctr"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Текст 12"/>
          <p:cNvSpPr>
            <a:spLocks noGrp="1"/>
          </p:cNvSpPr>
          <p:nvPr>
            <p:ph type="body" sz="quarter" idx="21"/>
          </p:nvPr>
        </p:nvSpPr>
        <p:spPr>
          <a:xfrm>
            <a:off x="2069774" y="1816952"/>
            <a:ext cx="3839832" cy="745200"/>
          </a:xfrm>
          <a:ln>
            <a:noFill/>
          </a:ln>
        </p:spPr>
        <p:txBody>
          <a:bodyPr anchor="ctr"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Текст 12"/>
          <p:cNvSpPr>
            <a:spLocks noGrp="1"/>
          </p:cNvSpPr>
          <p:nvPr>
            <p:ph type="body" sz="quarter" idx="22"/>
          </p:nvPr>
        </p:nvSpPr>
        <p:spPr>
          <a:xfrm>
            <a:off x="6456040" y="1814120"/>
            <a:ext cx="1441088" cy="745200"/>
          </a:xfrm>
          <a:solidFill>
            <a:srgbClr val="ABD2EF"/>
          </a:solidFill>
          <a:ln>
            <a:noFill/>
          </a:ln>
        </p:spPr>
        <p:txBody>
          <a:bodyPr anchor="ctr"/>
          <a:lstStyle>
            <a:lvl1pPr algn="ctr"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Текст 12"/>
          <p:cNvSpPr>
            <a:spLocks noGrp="1"/>
          </p:cNvSpPr>
          <p:nvPr>
            <p:ph type="body" sz="quarter" idx="23"/>
          </p:nvPr>
        </p:nvSpPr>
        <p:spPr>
          <a:xfrm>
            <a:off x="8195530" y="1816952"/>
            <a:ext cx="3652679" cy="745200"/>
          </a:xfrm>
          <a:ln>
            <a:noFill/>
          </a:ln>
        </p:spPr>
        <p:txBody>
          <a:bodyPr anchor="ctr"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7" name="Текст 12"/>
          <p:cNvSpPr>
            <a:spLocks noGrp="1"/>
          </p:cNvSpPr>
          <p:nvPr>
            <p:ph type="body" sz="quarter" idx="24"/>
          </p:nvPr>
        </p:nvSpPr>
        <p:spPr>
          <a:xfrm>
            <a:off x="328211" y="2895184"/>
            <a:ext cx="1441088" cy="743785"/>
          </a:xfrm>
          <a:solidFill>
            <a:srgbClr val="ABD2EF"/>
          </a:solidFill>
          <a:ln>
            <a:noFill/>
          </a:ln>
        </p:spPr>
        <p:txBody>
          <a:bodyPr anchor="ctr"/>
          <a:lstStyle>
            <a:lvl1pPr algn="ctr"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Текст 12"/>
          <p:cNvSpPr>
            <a:spLocks noGrp="1"/>
          </p:cNvSpPr>
          <p:nvPr>
            <p:ph type="body" sz="quarter" idx="25"/>
          </p:nvPr>
        </p:nvSpPr>
        <p:spPr>
          <a:xfrm>
            <a:off x="2063552" y="2891836"/>
            <a:ext cx="3839832" cy="751638"/>
          </a:xfrm>
          <a:ln>
            <a:noFill/>
          </a:ln>
        </p:spPr>
        <p:txBody>
          <a:bodyPr anchor="ctr"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Текст 12"/>
          <p:cNvSpPr>
            <a:spLocks noGrp="1"/>
          </p:cNvSpPr>
          <p:nvPr>
            <p:ph type="body" sz="quarter" idx="26"/>
          </p:nvPr>
        </p:nvSpPr>
        <p:spPr>
          <a:xfrm>
            <a:off x="6449818" y="2895184"/>
            <a:ext cx="1441088" cy="743785"/>
          </a:xfrm>
          <a:solidFill>
            <a:srgbClr val="ABD2EF"/>
          </a:solidFill>
          <a:ln>
            <a:noFill/>
          </a:ln>
        </p:spPr>
        <p:txBody>
          <a:bodyPr anchor="ctr"/>
          <a:lstStyle>
            <a:lvl1pPr algn="ctr"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Текст 12"/>
          <p:cNvSpPr>
            <a:spLocks noGrp="1"/>
          </p:cNvSpPr>
          <p:nvPr>
            <p:ph type="body" sz="quarter" idx="27"/>
          </p:nvPr>
        </p:nvSpPr>
        <p:spPr>
          <a:xfrm>
            <a:off x="8189308" y="2891836"/>
            <a:ext cx="3652679" cy="751638"/>
          </a:xfrm>
          <a:ln>
            <a:noFill/>
          </a:ln>
        </p:spPr>
        <p:txBody>
          <a:bodyPr anchor="ctr"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2" name="Текст 12"/>
          <p:cNvSpPr>
            <a:spLocks noGrp="1"/>
          </p:cNvSpPr>
          <p:nvPr>
            <p:ph type="body" sz="quarter" idx="28"/>
          </p:nvPr>
        </p:nvSpPr>
        <p:spPr>
          <a:xfrm>
            <a:off x="323135" y="3974833"/>
            <a:ext cx="1441088" cy="743785"/>
          </a:xfrm>
          <a:solidFill>
            <a:srgbClr val="ABD2EF"/>
          </a:solidFill>
          <a:ln>
            <a:noFill/>
          </a:ln>
        </p:spPr>
        <p:txBody>
          <a:bodyPr anchor="ctr"/>
          <a:lstStyle>
            <a:lvl1pPr algn="ctr"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4" name="Текст 12"/>
          <p:cNvSpPr>
            <a:spLocks noGrp="1"/>
          </p:cNvSpPr>
          <p:nvPr>
            <p:ph type="body" sz="quarter" idx="29"/>
          </p:nvPr>
        </p:nvSpPr>
        <p:spPr>
          <a:xfrm>
            <a:off x="2058476" y="3973158"/>
            <a:ext cx="3839832" cy="751638"/>
          </a:xfrm>
          <a:ln>
            <a:noFill/>
          </a:ln>
        </p:spPr>
        <p:txBody>
          <a:bodyPr anchor="ctr"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5" name="Текст 12"/>
          <p:cNvSpPr>
            <a:spLocks noGrp="1"/>
          </p:cNvSpPr>
          <p:nvPr>
            <p:ph type="body" sz="quarter" idx="30"/>
          </p:nvPr>
        </p:nvSpPr>
        <p:spPr>
          <a:xfrm>
            <a:off x="6444742" y="3974833"/>
            <a:ext cx="1441088" cy="743785"/>
          </a:xfrm>
          <a:solidFill>
            <a:srgbClr val="ABD2EF"/>
          </a:solidFill>
          <a:ln>
            <a:noFill/>
          </a:ln>
        </p:spPr>
        <p:txBody>
          <a:bodyPr anchor="ctr"/>
          <a:lstStyle>
            <a:lvl1pPr algn="ctr"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6" name="Текст 12"/>
          <p:cNvSpPr>
            <a:spLocks noGrp="1"/>
          </p:cNvSpPr>
          <p:nvPr>
            <p:ph type="body" sz="quarter" idx="31"/>
          </p:nvPr>
        </p:nvSpPr>
        <p:spPr>
          <a:xfrm>
            <a:off x="8184232" y="3973158"/>
            <a:ext cx="3652679" cy="751638"/>
          </a:xfrm>
          <a:ln>
            <a:noFill/>
          </a:ln>
        </p:spPr>
        <p:txBody>
          <a:bodyPr anchor="ctr"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7" name="Текст 12"/>
          <p:cNvSpPr>
            <a:spLocks noGrp="1"/>
          </p:cNvSpPr>
          <p:nvPr>
            <p:ph type="body" sz="quarter" idx="32"/>
          </p:nvPr>
        </p:nvSpPr>
        <p:spPr>
          <a:xfrm>
            <a:off x="321989" y="5054481"/>
            <a:ext cx="1441088" cy="743785"/>
          </a:xfrm>
          <a:solidFill>
            <a:srgbClr val="ABD2EF"/>
          </a:solidFill>
          <a:ln>
            <a:noFill/>
          </a:ln>
        </p:spPr>
        <p:txBody>
          <a:bodyPr anchor="ctr"/>
          <a:lstStyle>
            <a:lvl1pPr algn="ctr"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9" name="Текст 12"/>
          <p:cNvSpPr>
            <a:spLocks noGrp="1"/>
          </p:cNvSpPr>
          <p:nvPr>
            <p:ph type="body" sz="quarter" idx="33"/>
          </p:nvPr>
        </p:nvSpPr>
        <p:spPr>
          <a:xfrm>
            <a:off x="2057330" y="5054481"/>
            <a:ext cx="3839832" cy="751638"/>
          </a:xfrm>
          <a:ln>
            <a:noFill/>
          </a:ln>
        </p:spPr>
        <p:txBody>
          <a:bodyPr anchor="ctr"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0" name="Текст 12"/>
          <p:cNvSpPr>
            <a:spLocks noGrp="1"/>
          </p:cNvSpPr>
          <p:nvPr>
            <p:ph type="body" sz="quarter" idx="34"/>
          </p:nvPr>
        </p:nvSpPr>
        <p:spPr>
          <a:xfrm>
            <a:off x="6443596" y="5054481"/>
            <a:ext cx="1441088" cy="743785"/>
          </a:xfrm>
          <a:solidFill>
            <a:srgbClr val="ABD2EF"/>
          </a:solidFill>
          <a:ln>
            <a:noFill/>
          </a:ln>
        </p:spPr>
        <p:txBody>
          <a:bodyPr anchor="ctr"/>
          <a:lstStyle>
            <a:lvl1pPr algn="ctr">
              <a:buClr>
                <a:schemeClr val="tx1">
                  <a:lumMod val="90000"/>
                  <a:lumOff val="10000"/>
                </a:schemeClr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chemeClr val="tx1">
                  <a:lumMod val="90000"/>
                  <a:lumOff val="10000"/>
                </a:schemeClr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Текст 12"/>
          <p:cNvSpPr>
            <a:spLocks noGrp="1"/>
          </p:cNvSpPr>
          <p:nvPr>
            <p:ph type="body" sz="quarter" idx="35"/>
          </p:nvPr>
        </p:nvSpPr>
        <p:spPr>
          <a:xfrm>
            <a:off x="8183086" y="5054481"/>
            <a:ext cx="3652679" cy="751638"/>
          </a:xfrm>
          <a:ln>
            <a:noFill/>
          </a:ln>
        </p:spPr>
        <p:txBody>
          <a:bodyPr anchor="ctr"/>
          <a:lstStyle>
            <a:lvl1pPr>
              <a:buClr>
                <a:srgbClr val="2D3494"/>
              </a:buClr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3" name="Текст 7"/>
          <p:cNvSpPr>
            <a:spLocks noGrp="1"/>
          </p:cNvSpPr>
          <p:nvPr>
            <p:ph type="body" sz="quarter" idx="17" hasCustomPrompt="1"/>
          </p:nvPr>
        </p:nvSpPr>
        <p:spPr>
          <a:xfrm>
            <a:off x="334433" y="1268760"/>
            <a:ext cx="556895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44" name="Текст 7"/>
          <p:cNvSpPr>
            <a:spLocks noGrp="1"/>
          </p:cNvSpPr>
          <p:nvPr>
            <p:ph type="body" sz="quarter" idx="18" hasCustomPrompt="1"/>
          </p:nvPr>
        </p:nvSpPr>
        <p:spPr>
          <a:xfrm>
            <a:off x="6288618" y="1268760"/>
            <a:ext cx="556895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3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857911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2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90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+1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8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15" name="Объект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Текст 12"/>
          <p:cNvSpPr>
            <a:spLocks noGrp="1"/>
          </p:cNvSpPr>
          <p:nvPr>
            <p:ph type="body" sz="quarter" idx="15"/>
          </p:nvPr>
        </p:nvSpPr>
        <p:spPr>
          <a:xfrm>
            <a:off x="334434" y="1628800"/>
            <a:ext cx="5568951" cy="1768902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31" name="Текст 12"/>
          <p:cNvSpPr>
            <a:spLocks noGrp="1"/>
          </p:cNvSpPr>
          <p:nvPr>
            <p:ph type="body" sz="quarter" idx="16"/>
          </p:nvPr>
        </p:nvSpPr>
        <p:spPr>
          <a:xfrm>
            <a:off x="334434" y="4036764"/>
            <a:ext cx="5568951" cy="1840508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32" name="Текст 12"/>
          <p:cNvSpPr>
            <a:spLocks noGrp="1"/>
          </p:cNvSpPr>
          <p:nvPr>
            <p:ph type="body" sz="quarter" idx="17"/>
          </p:nvPr>
        </p:nvSpPr>
        <p:spPr>
          <a:xfrm>
            <a:off x="6288617" y="1628800"/>
            <a:ext cx="5568951" cy="4248471"/>
          </a:xfrm>
          <a:ln>
            <a:noFill/>
          </a:ln>
        </p:spPr>
        <p:txBody>
          <a:bodyPr/>
          <a:lstStyle>
            <a:lvl1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1pPr>
            <a:lvl2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2pPr>
            <a:lvl3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3pPr>
            <a:lvl4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4pPr>
            <a:lvl5pPr>
              <a:buClr>
                <a:srgbClr val="2D3494"/>
              </a:buClr>
              <a:defRPr sz="1400">
                <a:latin typeface="Calibri" panose="020F0502020204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1" name="Текст 7"/>
          <p:cNvSpPr>
            <a:spLocks noGrp="1"/>
          </p:cNvSpPr>
          <p:nvPr>
            <p:ph type="body" sz="quarter" idx="19" hasCustomPrompt="1"/>
          </p:nvPr>
        </p:nvSpPr>
        <p:spPr>
          <a:xfrm>
            <a:off x="334433" y="1268760"/>
            <a:ext cx="556895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2" name="Текст 7"/>
          <p:cNvSpPr>
            <a:spLocks noGrp="1"/>
          </p:cNvSpPr>
          <p:nvPr>
            <p:ph type="body" sz="quarter" idx="20" hasCustomPrompt="1"/>
          </p:nvPr>
        </p:nvSpPr>
        <p:spPr>
          <a:xfrm>
            <a:off x="6288618" y="1268760"/>
            <a:ext cx="5568952" cy="36004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3" name="Текст 7"/>
          <p:cNvSpPr>
            <a:spLocks noGrp="1"/>
          </p:cNvSpPr>
          <p:nvPr>
            <p:ph type="body" sz="quarter" idx="21" hasCustomPrompt="1"/>
          </p:nvPr>
        </p:nvSpPr>
        <p:spPr>
          <a:xfrm>
            <a:off x="334432" y="3650575"/>
            <a:ext cx="5568952" cy="360000"/>
          </a:xfrm>
          <a:solidFill>
            <a:schemeClr val="bg1"/>
          </a:solidFill>
          <a:ln>
            <a:noFill/>
          </a:ln>
          <a:effectLst>
            <a:outerShdw dist="19050" dir="5400000" algn="ctr" rotWithShape="0">
              <a:srgbClr val="2D3494"/>
            </a:outerShdw>
          </a:effectLst>
        </p:spPr>
        <p:txBody>
          <a:bodyPr vert="horz" lIns="72000" tIns="72000" rIns="72000" bIns="72000" rtlCol="0" anchor="ctr" anchorCtr="0">
            <a:noAutofit/>
          </a:bodyPr>
          <a:lstStyle>
            <a:lvl1pPr algn="ctr">
              <a:lnSpc>
                <a:spcPts val="1200"/>
              </a:lnSpc>
              <a:defRPr lang="ru-RU" sz="1400" b="1" u="none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3" y="6453336"/>
            <a:ext cx="8857911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="0" i="0" baseline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4433" y="180636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sz="2000" b="1">
                <a:solidFill>
                  <a:srgbClr val="2D3494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 dirty="0"/>
              <a:t>ЗАГОЛОВОК</a:t>
            </a:r>
            <a:br>
              <a:rPr lang="ru-RU" dirty="0"/>
            </a:br>
            <a:r>
              <a:rPr lang="ru-RU" dirty="0" err="1"/>
              <a:t>ЗАГОЛОВОК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1894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709">
          <p15:clr>
            <a:srgbClr val="FBAE40"/>
          </p15:clr>
        </p15:guide>
        <p15:guide id="1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0" name="Слайд think-cell" r:id="rId26" imgW="360" imgH="360" progId="TCLayout.ActiveDocument.1">
                  <p:embed/>
                </p:oleObj>
              </mc:Choice>
              <mc:Fallback>
                <p:oleObj name="Слайд think-cell" r:id="rId26" imgW="360" imgH="360" progId="TCLayout.ActiveDocument.1">
                  <p:embed/>
                  <p:pic>
                    <p:nvPicPr>
                      <p:cNvPr id="15" name="Объект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433" y="1260001"/>
            <a:ext cx="11520000" cy="5040311"/>
          </a:xfrm>
          <a:prstGeom prst="rect">
            <a:avLst/>
          </a:prstGeom>
        </p:spPr>
        <p:txBody>
          <a:bodyPr vert="horz" lIns="72000" tIns="72000" rIns="36000" bIns="7200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358344" y="6528475"/>
            <a:ext cx="896832" cy="212893"/>
          </a:xfrm>
          <a:prstGeom prst="rect">
            <a:avLst/>
          </a:prstGeom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0" y="985181"/>
            <a:ext cx="12192000" cy="0"/>
          </a:xfrm>
          <a:prstGeom prst="line">
            <a:avLst/>
          </a:prstGeom>
          <a:solidFill>
            <a:srgbClr val="AE2C25"/>
          </a:solidFill>
          <a:ln w="12700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967762"/>
            <a:ext cx="12192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  <p:sp>
        <p:nvSpPr>
          <p:cNvPr id="14" name="Заголовок 1"/>
          <p:cNvSpPr txBox="1">
            <a:spLocks/>
          </p:cNvSpPr>
          <p:nvPr/>
        </p:nvSpPr>
        <p:spPr>
          <a:xfrm>
            <a:off x="334433" y="260648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2D3494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grpSp>
        <p:nvGrpSpPr>
          <p:cNvPr id="9" name="Группа 44"/>
          <p:cNvGrpSpPr>
            <a:grpSpLocks noChangeAspect="1"/>
          </p:cNvGrpSpPr>
          <p:nvPr/>
        </p:nvGrpSpPr>
        <p:grpSpPr>
          <a:xfrm>
            <a:off x="9490022" y="6501839"/>
            <a:ext cx="648071" cy="224086"/>
            <a:chOff x="338369" y="163286"/>
            <a:chExt cx="1440066" cy="497938"/>
          </a:xfrm>
        </p:grpSpPr>
        <p:sp>
          <p:nvSpPr>
            <p:cNvPr id="11" name="AutoShape 4"/>
            <p:cNvSpPr>
              <a:spLocks noChangeAspect="1" noChangeArrowheads="1" noTextEdit="1"/>
            </p:cNvSpPr>
            <p:nvPr/>
          </p:nvSpPr>
          <p:spPr bwMode="auto">
            <a:xfrm>
              <a:off x="338369" y="163286"/>
              <a:ext cx="1429001" cy="493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" name="Freeform 6"/>
            <p:cNvSpPr>
              <a:spLocks/>
            </p:cNvSpPr>
            <p:nvPr/>
          </p:nvSpPr>
          <p:spPr bwMode="auto">
            <a:xfrm>
              <a:off x="343111" y="397237"/>
              <a:ext cx="548521" cy="31615"/>
            </a:xfrm>
            <a:custGeom>
              <a:avLst/>
              <a:gdLst/>
              <a:ahLst/>
              <a:cxnLst>
                <a:cxn ang="0">
                  <a:pos x="1505" y="0"/>
                </a:cxn>
                <a:cxn ang="0">
                  <a:pos x="0" y="0"/>
                </a:cxn>
                <a:cxn ang="0">
                  <a:pos x="0" y="84"/>
                </a:cxn>
                <a:cxn ang="0">
                  <a:pos x="1509" y="84"/>
                </a:cxn>
                <a:cxn ang="0">
                  <a:pos x="1505" y="0"/>
                </a:cxn>
              </a:cxnLst>
              <a:rect l="0" t="0" r="r" b="b"/>
              <a:pathLst>
                <a:path w="1509" h="84">
                  <a:moveTo>
                    <a:pt x="1505" y="0"/>
                  </a:moveTo>
                  <a:lnTo>
                    <a:pt x="0" y="0"/>
                  </a:lnTo>
                  <a:lnTo>
                    <a:pt x="0" y="84"/>
                  </a:lnTo>
                  <a:lnTo>
                    <a:pt x="1509" y="84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>
              <a:off x="1223591" y="397237"/>
              <a:ext cx="548521" cy="31615"/>
            </a:xfrm>
            <a:custGeom>
              <a:avLst/>
              <a:gdLst/>
              <a:ahLst/>
              <a:cxnLst>
                <a:cxn ang="0">
                  <a:pos x="1510" y="0"/>
                </a:cxn>
                <a:cxn ang="0">
                  <a:pos x="9" y="0"/>
                </a:cxn>
                <a:cxn ang="0">
                  <a:pos x="0" y="84"/>
                </a:cxn>
                <a:cxn ang="0">
                  <a:pos x="1510" y="84"/>
                </a:cxn>
                <a:cxn ang="0">
                  <a:pos x="1510" y="0"/>
                </a:cxn>
              </a:cxnLst>
              <a:rect l="0" t="0" r="r" b="b"/>
              <a:pathLst>
                <a:path w="1510" h="84">
                  <a:moveTo>
                    <a:pt x="1510" y="0"/>
                  </a:moveTo>
                  <a:lnTo>
                    <a:pt x="9" y="0"/>
                  </a:lnTo>
                  <a:lnTo>
                    <a:pt x="0" y="84"/>
                  </a:lnTo>
                  <a:lnTo>
                    <a:pt x="1510" y="84"/>
                  </a:lnTo>
                  <a:lnTo>
                    <a:pt x="1510" y="0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338369" y="511052"/>
              <a:ext cx="124880" cy="116976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42" y="26"/>
                </a:cxn>
                <a:cxn ang="0">
                  <a:pos x="42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48" y="309"/>
                </a:cxn>
                <a:cxn ang="0">
                  <a:pos x="148" y="292"/>
                </a:cxn>
                <a:cxn ang="0">
                  <a:pos x="106" y="283"/>
                </a:cxn>
                <a:cxn ang="0">
                  <a:pos x="106" y="30"/>
                </a:cxn>
                <a:cxn ang="0">
                  <a:pos x="232" y="30"/>
                </a:cxn>
                <a:cxn ang="0">
                  <a:pos x="232" y="283"/>
                </a:cxn>
                <a:cxn ang="0">
                  <a:pos x="190" y="292"/>
                </a:cxn>
                <a:cxn ang="0">
                  <a:pos x="190" y="309"/>
                </a:cxn>
                <a:cxn ang="0">
                  <a:pos x="342" y="309"/>
                </a:cxn>
                <a:cxn ang="0">
                  <a:pos x="342" y="292"/>
                </a:cxn>
                <a:cxn ang="0">
                  <a:pos x="300" y="283"/>
                </a:cxn>
                <a:cxn ang="0">
                  <a:pos x="300" y="26"/>
                </a:cxn>
                <a:cxn ang="0">
                  <a:pos x="342" y="17"/>
                </a:cxn>
                <a:cxn ang="0">
                  <a:pos x="342" y="0"/>
                </a:cxn>
                <a:cxn ang="0">
                  <a:pos x="0" y="0"/>
                </a:cxn>
                <a:cxn ang="0">
                  <a:pos x="0" y="17"/>
                </a:cxn>
              </a:cxnLst>
              <a:rect l="0" t="0" r="r" b="b"/>
              <a:pathLst>
                <a:path w="342" h="309">
                  <a:moveTo>
                    <a:pt x="0" y="17"/>
                  </a:moveTo>
                  <a:lnTo>
                    <a:pt x="42" y="26"/>
                  </a:lnTo>
                  <a:lnTo>
                    <a:pt x="42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48" y="309"/>
                  </a:lnTo>
                  <a:lnTo>
                    <a:pt x="148" y="292"/>
                  </a:lnTo>
                  <a:lnTo>
                    <a:pt x="106" y="283"/>
                  </a:lnTo>
                  <a:lnTo>
                    <a:pt x="106" y="30"/>
                  </a:lnTo>
                  <a:lnTo>
                    <a:pt x="232" y="30"/>
                  </a:lnTo>
                  <a:lnTo>
                    <a:pt x="232" y="283"/>
                  </a:lnTo>
                  <a:lnTo>
                    <a:pt x="190" y="292"/>
                  </a:lnTo>
                  <a:lnTo>
                    <a:pt x="190" y="309"/>
                  </a:lnTo>
                  <a:lnTo>
                    <a:pt x="342" y="309"/>
                  </a:lnTo>
                  <a:lnTo>
                    <a:pt x="342" y="292"/>
                  </a:lnTo>
                  <a:lnTo>
                    <a:pt x="300" y="283"/>
                  </a:lnTo>
                  <a:lnTo>
                    <a:pt x="300" y="26"/>
                  </a:lnTo>
                  <a:lnTo>
                    <a:pt x="342" y="17"/>
                  </a:lnTo>
                  <a:lnTo>
                    <a:pt x="342" y="0"/>
                  </a:lnTo>
                  <a:lnTo>
                    <a:pt x="0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485379" y="511052"/>
              <a:ext cx="85361" cy="116976"/>
            </a:xfrm>
            <a:custGeom>
              <a:avLst/>
              <a:gdLst/>
              <a:ahLst/>
              <a:cxnLst>
                <a:cxn ang="0">
                  <a:pos x="148" y="0"/>
                </a:cxn>
                <a:cxn ang="0">
                  <a:pos x="139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38" y="26"/>
                </a:cxn>
                <a:cxn ang="0">
                  <a:pos x="38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39" y="309"/>
                </a:cxn>
                <a:cxn ang="0">
                  <a:pos x="156" y="309"/>
                </a:cxn>
                <a:cxn ang="0">
                  <a:pos x="156" y="292"/>
                </a:cxn>
                <a:cxn ang="0">
                  <a:pos x="139" y="288"/>
                </a:cxn>
                <a:cxn ang="0">
                  <a:pos x="101" y="283"/>
                </a:cxn>
                <a:cxn ang="0">
                  <a:pos x="101" y="178"/>
                </a:cxn>
                <a:cxn ang="0">
                  <a:pos x="127" y="178"/>
                </a:cxn>
                <a:cxn ang="0">
                  <a:pos x="139" y="178"/>
                </a:cxn>
                <a:cxn ang="0">
                  <a:pos x="236" y="81"/>
                </a:cxn>
                <a:cxn ang="0">
                  <a:pos x="148" y="0"/>
                </a:cxn>
                <a:cxn ang="0">
                  <a:pos x="139" y="161"/>
                </a:cxn>
                <a:cxn ang="0">
                  <a:pos x="139" y="161"/>
                </a:cxn>
                <a:cxn ang="0">
                  <a:pos x="118" y="161"/>
                </a:cxn>
                <a:cxn ang="0">
                  <a:pos x="101" y="161"/>
                </a:cxn>
                <a:cxn ang="0">
                  <a:pos x="101" y="21"/>
                </a:cxn>
                <a:cxn ang="0">
                  <a:pos x="118" y="21"/>
                </a:cxn>
                <a:cxn ang="0">
                  <a:pos x="139" y="26"/>
                </a:cxn>
                <a:cxn ang="0">
                  <a:pos x="173" y="93"/>
                </a:cxn>
                <a:cxn ang="0">
                  <a:pos x="139" y="161"/>
                </a:cxn>
              </a:cxnLst>
              <a:rect l="0" t="0" r="r" b="b"/>
              <a:pathLst>
                <a:path w="236" h="309">
                  <a:moveTo>
                    <a:pt x="148" y="0"/>
                  </a:moveTo>
                  <a:lnTo>
                    <a:pt x="139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38" y="26"/>
                  </a:lnTo>
                  <a:lnTo>
                    <a:pt x="38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39" y="309"/>
                  </a:lnTo>
                  <a:lnTo>
                    <a:pt x="156" y="309"/>
                  </a:lnTo>
                  <a:lnTo>
                    <a:pt x="156" y="292"/>
                  </a:lnTo>
                  <a:lnTo>
                    <a:pt x="139" y="288"/>
                  </a:lnTo>
                  <a:lnTo>
                    <a:pt x="101" y="283"/>
                  </a:lnTo>
                  <a:lnTo>
                    <a:pt x="101" y="178"/>
                  </a:lnTo>
                  <a:lnTo>
                    <a:pt x="127" y="178"/>
                  </a:lnTo>
                  <a:lnTo>
                    <a:pt x="139" y="178"/>
                  </a:lnTo>
                  <a:cubicBezTo>
                    <a:pt x="203" y="174"/>
                    <a:pt x="236" y="144"/>
                    <a:pt x="236" y="81"/>
                  </a:cubicBezTo>
                  <a:cubicBezTo>
                    <a:pt x="236" y="26"/>
                    <a:pt x="198" y="0"/>
                    <a:pt x="148" y="0"/>
                  </a:cubicBezTo>
                  <a:close/>
                  <a:moveTo>
                    <a:pt x="139" y="161"/>
                  </a:moveTo>
                  <a:lnTo>
                    <a:pt x="139" y="161"/>
                  </a:lnTo>
                  <a:lnTo>
                    <a:pt x="118" y="161"/>
                  </a:lnTo>
                  <a:lnTo>
                    <a:pt x="101" y="161"/>
                  </a:lnTo>
                  <a:lnTo>
                    <a:pt x="101" y="21"/>
                  </a:lnTo>
                  <a:lnTo>
                    <a:pt x="118" y="21"/>
                  </a:lnTo>
                  <a:cubicBezTo>
                    <a:pt x="122" y="21"/>
                    <a:pt x="131" y="21"/>
                    <a:pt x="139" y="26"/>
                  </a:cubicBezTo>
                  <a:cubicBezTo>
                    <a:pt x="156" y="30"/>
                    <a:pt x="173" y="51"/>
                    <a:pt x="173" y="93"/>
                  </a:cubicBezTo>
                  <a:cubicBezTo>
                    <a:pt x="173" y="123"/>
                    <a:pt x="165" y="152"/>
                    <a:pt x="139" y="161"/>
                  </a:cubicBez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8" name="Freeform 10"/>
            <p:cNvSpPr>
              <a:spLocks noEditPoints="1"/>
            </p:cNvSpPr>
            <p:nvPr/>
          </p:nvSpPr>
          <p:spPr bwMode="auto">
            <a:xfrm>
              <a:off x="594451" y="509471"/>
              <a:ext cx="115395" cy="120137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156" y="0"/>
                </a:cxn>
                <a:cxn ang="0">
                  <a:pos x="0" y="156"/>
                </a:cxn>
                <a:cxn ang="0">
                  <a:pos x="156" y="317"/>
                </a:cxn>
                <a:cxn ang="0">
                  <a:pos x="160" y="317"/>
                </a:cxn>
                <a:cxn ang="0">
                  <a:pos x="317" y="156"/>
                </a:cxn>
                <a:cxn ang="0">
                  <a:pos x="160" y="0"/>
                </a:cxn>
                <a:cxn ang="0">
                  <a:pos x="160" y="300"/>
                </a:cxn>
                <a:cxn ang="0">
                  <a:pos x="160" y="300"/>
                </a:cxn>
                <a:cxn ang="0">
                  <a:pos x="156" y="300"/>
                </a:cxn>
                <a:cxn ang="0">
                  <a:pos x="72" y="148"/>
                </a:cxn>
                <a:cxn ang="0">
                  <a:pos x="156" y="17"/>
                </a:cxn>
                <a:cxn ang="0">
                  <a:pos x="245" y="169"/>
                </a:cxn>
                <a:cxn ang="0">
                  <a:pos x="160" y="300"/>
                </a:cxn>
              </a:cxnLst>
              <a:rect l="0" t="0" r="r" b="b"/>
              <a:pathLst>
                <a:path w="317" h="317">
                  <a:moveTo>
                    <a:pt x="160" y="0"/>
                  </a:moveTo>
                  <a:lnTo>
                    <a:pt x="156" y="0"/>
                  </a:lnTo>
                  <a:cubicBezTo>
                    <a:pt x="55" y="0"/>
                    <a:pt x="0" y="55"/>
                    <a:pt x="0" y="156"/>
                  </a:cubicBezTo>
                  <a:cubicBezTo>
                    <a:pt x="0" y="262"/>
                    <a:pt x="55" y="317"/>
                    <a:pt x="156" y="317"/>
                  </a:cubicBezTo>
                  <a:lnTo>
                    <a:pt x="160" y="317"/>
                  </a:lnTo>
                  <a:cubicBezTo>
                    <a:pt x="258" y="317"/>
                    <a:pt x="317" y="262"/>
                    <a:pt x="317" y="156"/>
                  </a:cubicBezTo>
                  <a:cubicBezTo>
                    <a:pt x="317" y="55"/>
                    <a:pt x="262" y="0"/>
                    <a:pt x="160" y="0"/>
                  </a:cubicBezTo>
                  <a:close/>
                  <a:moveTo>
                    <a:pt x="160" y="300"/>
                  </a:moveTo>
                  <a:lnTo>
                    <a:pt x="160" y="300"/>
                  </a:lnTo>
                  <a:lnTo>
                    <a:pt x="156" y="300"/>
                  </a:lnTo>
                  <a:cubicBezTo>
                    <a:pt x="110" y="296"/>
                    <a:pt x="72" y="258"/>
                    <a:pt x="72" y="148"/>
                  </a:cubicBezTo>
                  <a:cubicBezTo>
                    <a:pt x="72" y="55"/>
                    <a:pt x="106" y="21"/>
                    <a:pt x="156" y="17"/>
                  </a:cubicBezTo>
                  <a:cubicBezTo>
                    <a:pt x="207" y="21"/>
                    <a:pt x="245" y="63"/>
                    <a:pt x="245" y="169"/>
                  </a:cubicBezTo>
                  <a:cubicBezTo>
                    <a:pt x="245" y="232"/>
                    <a:pt x="220" y="300"/>
                    <a:pt x="160" y="300"/>
                  </a:cubicBez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" name="Freeform 11"/>
            <p:cNvSpPr>
              <a:spLocks/>
            </p:cNvSpPr>
            <p:nvPr/>
          </p:nvSpPr>
          <p:spPr bwMode="auto">
            <a:xfrm>
              <a:off x="736719" y="509471"/>
              <a:ext cx="105910" cy="120137"/>
            </a:xfrm>
            <a:custGeom>
              <a:avLst/>
              <a:gdLst/>
              <a:ahLst/>
              <a:cxnLst>
                <a:cxn ang="0">
                  <a:pos x="190" y="296"/>
                </a:cxn>
                <a:cxn ang="0">
                  <a:pos x="72" y="156"/>
                </a:cxn>
                <a:cxn ang="0">
                  <a:pos x="173" y="21"/>
                </a:cxn>
                <a:cxn ang="0">
                  <a:pos x="266" y="101"/>
                </a:cxn>
                <a:cxn ang="0">
                  <a:pos x="283" y="101"/>
                </a:cxn>
                <a:cxn ang="0">
                  <a:pos x="283" y="17"/>
                </a:cxn>
                <a:cxn ang="0">
                  <a:pos x="262" y="17"/>
                </a:cxn>
                <a:cxn ang="0">
                  <a:pos x="165" y="0"/>
                </a:cxn>
                <a:cxn ang="0">
                  <a:pos x="0" y="152"/>
                </a:cxn>
                <a:cxn ang="0">
                  <a:pos x="165" y="317"/>
                </a:cxn>
                <a:cxn ang="0">
                  <a:pos x="292" y="287"/>
                </a:cxn>
                <a:cxn ang="0">
                  <a:pos x="292" y="241"/>
                </a:cxn>
                <a:cxn ang="0">
                  <a:pos x="283" y="241"/>
                </a:cxn>
                <a:cxn ang="0">
                  <a:pos x="190" y="296"/>
                </a:cxn>
              </a:cxnLst>
              <a:rect l="0" t="0" r="r" b="b"/>
              <a:pathLst>
                <a:path w="292" h="317">
                  <a:moveTo>
                    <a:pt x="190" y="296"/>
                  </a:moveTo>
                  <a:cubicBezTo>
                    <a:pt x="114" y="296"/>
                    <a:pt x="72" y="224"/>
                    <a:pt x="72" y="156"/>
                  </a:cubicBezTo>
                  <a:cubicBezTo>
                    <a:pt x="72" y="80"/>
                    <a:pt x="110" y="21"/>
                    <a:pt x="173" y="21"/>
                  </a:cubicBezTo>
                  <a:cubicBezTo>
                    <a:pt x="224" y="21"/>
                    <a:pt x="258" y="51"/>
                    <a:pt x="266" y="101"/>
                  </a:cubicBezTo>
                  <a:lnTo>
                    <a:pt x="283" y="101"/>
                  </a:lnTo>
                  <a:lnTo>
                    <a:pt x="283" y="17"/>
                  </a:lnTo>
                  <a:lnTo>
                    <a:pt x="262" y="17"/>
                  </a:lnTo>
                  <a:cubicBezTo>
                    <a:pt x="233" y="8"/>
                    <a:pt x="199" y="0"/>
                    <a:pt x="165" y="0"/>
                  </a:cubicBezTo>
                  <a:cubicBezTo>
                    <a:pt x="76" y="0"/>
                    <a:pt x="0" y="47"/>
                    <a:pt x="0" y="152"/>
                  </a:cubicBezTo>
                  <a:cubicBezTo>
                    <a:pt x="0" y="254"/>
                    <a:pt x="68" y="317"/>
                    <a:pt x="165" y="317"/>
                  </a:cubicBezTo>
                  <a:cubicBezTo>
                    <a:pt x="237" y="317"/>
                    <a:pt x="262" y="300"/>
                    <a:pt x="292" y="287"/>
                  </a:cubicBezTo>
                  <a:lnTo>
                    <a:pt x="292" y="241"/>
                  </a:lnTo>
                  <a:lnTo>
                    <a:pt x="283" y="241"/>
                  </a:lnTo>
                  <a:cubicBezTo>
                    <a:pt x="271" y="279"/>
                    <a:pt x="228" y="296"/>
                    <a:pt x="190" y="296"/>
                  </a:cubicBez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" name="Freeform 12"/>
            <p:cNvSpPr>
              <a:spLocks noEditPoints="1"/>
            </p:cNvSpPr>
            <p:nvPr/>
          </p:nvSpPr>
          <p:spPr bwMode="auto">
            <a:xfrm>
              <a:off x="866341" y="511052"/>
              <a:ext cx="91684" cy="116976"/>
            </a:xfrm>
            <a:custGeom>
              <a:avLst/>
              <a:gdLst/>
              <a:ahLst/>
              <a:cxnLst>
                <a:cxn ang="0">
                  <a:pos x="174" y="148"/>
                </a:cxn>
                <a:cxn ang="0">
                  <a:pos x="174" y="144"/>
                </a:cxn>
                <a:cxn ang="0">
                  <a:pos x="241" y="72"/>
                </a:cxn>
                <a:cxn ang="0">
                  <a:pos x="140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38" y="26"/>
                </a:cxn>
                <a:cxn ang="0">
                  <a:pos x="38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40" y="309"/>
                </a:cxn>
                <a:cxn ang="0">
                  <a:pos x="148" y="309"/>
                </a:cxn>
                <a:cxn ang="0">
                  <a:pos x="254" y="228"/>
                </a:cxn>
                <a:cxn ang="0">
                  <a:pos x="174" y="148"/>
                </a:cxn>
                <a:cxn ang="0">
                  <a:pos x="102" y="21"/>
                </a:cxn>
                <a:cxn ang="0">
                  <a:pos x="102" y="21"/>
                </a:cxn>
                <a:cxn ang="0">
                  <a:pos x="140" y="26"/>
                </a:cxn>
                <a:cxn ang="0">
                  <a:pos x="174" y="81"/>
                </a:cxn>
                <a:cxn ang="0">
                  <a:pos x="140" y="136"/>
                </a:cxn>
                <a:cxn ang="0">
                  <a:pos x="127" y="140"/>
                </a:cxn>
                <a:cxn ang="0">
                  <a:pos x="102" y="140"/>
                </a:cxn>
                <a:cxn ang="0">
                  <a:pos x="102" y="21"/>
                </a:cxn>
                <a:cxn ang="0">
                  <a:pos x="140" y="288"/>
                </a:cxn>
                <a:cxn ang="0">
                  <a:pos x="140" y="288"/>
                </a:cxn>
                <a:cxn ang="0">
                  <a:pos x="102" y="271"/>
                </a:cxn>
                <a:cxn ang="0">
                  <a:pos x="102" y="157"/>
                </a:cxn>
                <a:cxn ang="0">
                  <a:pos x="127" y="157"/>
                </a:cxn>
                <a:cxn ang="0">
                  <a:pos x="140" y="157"/>
                </a:cxn>
                <a:cxn ang="0">
                  <a:pos x="190" y="228"/>
                </a:cxn>
                <a:cxn ang="0">
                  <a:pos x="140" y="288"/>
                </a:cxn>
              </a:cxnLst>
              <a:rect l="0" t="0" r="r" b="b"/>
              <a:pathLst>
                <a:path w="254" h="309">
                  <a:moveTo>
                    <a:pt x="174" y="148"/>
                  </a:moveTo>
                  <a:lnTo>
                    <a:pt x="174" y="144"/>
                  </a:lnTo>
                  <a:cubicBezTo>
                    <a:pt x="212" y="136"/>
                    <a:pt x="241" y="110"/>
                    <a:pt x="241" y="72"/>
                  </a:cubicBezTo>
                  <a:cubicBezTo>
                    <a:pt x="241" y="21"/>
                    <a:pt x="199" y="0"/>
                    <a:pt x="140" y="0"/>
                  </a:cubicBezTo>
                  <a:lnTo>
                    <a:pt x="0" y="0"/>
                  </a:lnTo>
                  <a:lnTo>
                    <a:pt x="0" y="17"/>
                  </a:lnTo>
                  <a:lnTo>
                    <a:pt x="38" y="26"/>
                  </a:lnTo>
                  <a:lnTo>
                    <a:pt x="38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40" y="309"/>
                  </a:lnTo>
                  <a:lnTo>
                    <a:pt x="148" y="309"/>
                  </a:lnTo>
                  <a:cubicBezTo>
                    <a:pt x="207" y="309"/>
                    <a:pt x="254" y="279"/>
                    <a:pt x="254" y="228"/>
                  </a:cubicBezTo>
                  <a:cubicBezTo>
                    <a:pt x="254" y="174"/>
                    <a:pt x="224" y="152"/>
                    <a:pt x="174" y="148"/>
                  </a:cubicBezTo>
                  <a:close/>
                  <a:moveTo>
                    <a:pt x="102" y="21"/>
                  </a:moveTo>
                  <a:lnTo>
                    <a:pt x="102" y="21"/>
                  </a:lnTo>
                  <a:cubicBezTo>
                    <a:pt x="114" y="21"/>
                    <a:pt x="127" y="21"/>
                    <a:pt x="140" y="26"/>
                  </a:cubicBezTo>
                  <a:cubicBezTo>
                    <a:pt x="161" y="30"/>
                    <a:pt x="174" y="47"/>
                    <a:pt x="174" y="81"/>
                  </a:cubicBezTo>
                  <a:cubicBezTo>
                    <a:pt x="174" y="106"/>
                    <a:pt x="165" y="131"/>
                    <a:pt x="140" y="136"/>
                  </a:cubicBezTo>
                  <a:cubicBezTo>
                    <a:pt x="135" y="136"/>
                    <a:pt x="131" y="140"/>
                    <a:pt x="127" y="140"/>
                  </a:cubicBezTo>
                  <a:lnTo>
                    <a:pt x="102" y="140"/>
                  </a:lnTo>
                  <a:lnTo>
                    <a:pt x="102" y="21"/>
                  </a:lnTo>
                  <a:close/>
                  <a:moveTo>
                    <a:pt x="140" y="288"/>
                  </a:moveTo>
                  <a:lnTo>
                    <a:pt x="140" y="288"/>
                  </a:lnTo>
                  <a:cubicBezTo>
                    <a:pt x="123" y="288"/>
                    <a:pt x="110" y="279"/>
                    <a:pt x="102" y="271"/>
                  </a:cubicBezTo>
                  <a:lnTo>
                    <a:pt x="102" y="157"/>
                  </a:lnTo>
                  <a:lnTo>
                    <a:pt x="127" y="157"/>
                  </a:lnTo>
                  <a:lnTo>
                    <a:pt x="140" y="157"/>
                  </a:lnTo>
                  <a:cubicBezTo>
                    <a:pt x="174" y="165"/>
                    <a:pt x="190" y="190"/>
                    <a:pt x="190" y="228"/>
                  </a:cubicBezTo>
                  <a:cubicBezTo>
                    <a:pt x="190" y="262"/>
                    <a:pt x="174" y="288"/>
                    <a:pt x="140" y="288"/>
                  </a:cubicBez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1" name="Freeform 13"/>
            <p:cNvSpPr>
              <a:spLocks/>
            </p:cNvSpPr>
            <p:nvPr/>
          </p:nvSpPr>
          <p:spPr bwMode="auto">
            <a:xfrm>
              <a:off x="984897" y="511052"/>
              <a:ext cx="85361" cy="116976"/>
            </a:xfrm>
            <a:custGeom>
              <a:avLst/>
              <a:gdLst/>
              <a:ahLst/>
              <a:cxnLst>
                <a:cxn ang="0">
                  <a:pos x="199" y="279"/>
                </a:cxn>
                <a:cxn ang="0">
                  <a:pos x="101" y="279"/>
                </a:cxn>
                <a:cxn ang="0">
                  <a:pos x="101" y="157"/>
                </a:cxn>
                <a:cxn ang="0">
                  <a:pos x="156" y="157"/>
                </a:cxn>
                <a:cxn ang="0">
                  <a:pos x="169" y="199"/>
                </a:cxn>
                <a:cxn ang="0">
                  <a:pos x="186" y="199"/>
                </a:cxn>
                <a:cxn ang="0">
                  <a:pos x="182" y="144"/>
                </a:cxn>
                <a:cxn ang="0">
                  <a:pos x="186" y="93"/>
                </a:cxn>
                <a:cxn ang="0">
                  <a:pos x="169" y="93"/>
                </a:cxn>
                <a:cxn ang="0">
                  <a:pos x="156" y="136"/>
                </a:cxn>
                <a:cxn ang="0">
                  <a:pos x="101" y="136"/>
                </a:cxn>
                <a:cxn ang="0">
                  <a:pos x="101" y="30"/>
                </a:cxn>
                <a:cxn ang="0">
                  <a:pos x="194" y="30"/>
                </a:cxn>
                <a:cxn ang="0">
                  <a:pos x="207" y="81"/>
                </a:cxn>
                <a:cxn ang="0">
                  <a:pos x="224" y="81"/>
                </a:cxn>
                <a:cxn ang="0">
                  <a:pos x="220" y="0"/>
                </a:cxn>
                <a:cxn ang="0">
                  <a:pos x="203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38" y="26"/>
                </a:cxn>
                <a:cxn ang="0">
                  <a:pos x="38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224" y="309"/>
                </a:cxn>
                <a:cxn ang="0">
                  <a:pos x="237" y="220"/>
                </a:cxn>
                <a:cxn ang="0">
                  <a:pos x="220" y="220"/>
                </a:cxn>
                <a:cxn ang="0">
                  <a:pos x="199" y="279"/>
                </a:cxn>
              </a:cxnLst>
              <a:rect l="0" t="0" r="r" b="b"/>
              <a:pathLst>
                <a:path w="237" h="309">
                  <a:moveTo>
                    <a:pt x="199" y="279"/>
                  </a:moveTo>
                  <a:lnTo>
                    <a:pt x="101" y="279"/>
                  </a:lnTo>
                  <a:lnTo>
                    <a:pt x="101" y="157"/>
                  </a:lnTo>
                  <a:lnTo>
                    <a:pt x="156" y="157"/>
                  </a:lnTo>
                  <a:lnTo>
                    <a:pt x="169" y="199"/>
                  </a:lnTo>
                  <a:lnTo>
                    <a:pt x="186" y="199"/>
                  </a:lnTo>
                  <a:cubicBezTo>
                    <a:pt x="182" y="182"/>
                    <a:pt x="182" y="165"/>
                    <a:pt x="182" y="144"/>
                  </a:cubicBezTo>
                  <a:cubicBezTo>
                    <a:pt x="182" y="127"/>
                    <a:pt x="182" y="110"/>
                    <a:pt x="186" y="93"/>
                  </a:cubicBezTo>
                  <a:lnTo>
                    <a:pt x="169" y="93"/>
                  </a:lnTo>
                  <a:lnTo>
                    <a:pt x="156" y="136"/>
                  </a:lnTo>
                  <a:lnTo>
                    <a:pt x="101" y="136"/>
                  </a:lnTo>
                  <a:lnTo>
                    <a:pt x="101" y="30"/>
                  </a:lnTo>
                  <a:lnTo>
                    <a:pt x="194" y="30"/>
                  </a:lnTo>
                  <a:lnTo>
                    <a:pt x="207" y="81"/>
                  </a:lnTo>
                  <a:lnTo>
                    <a:pt x="224" y="81"/>
                  </a:lnTo>
                  <a:lnTo>
                    <a:pt x="220" y="0"/>
                  </a:lnTo>
                  <a:lnTo>
                    <a:pt x="203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38" y="26"/>
                  </a:lnTo>
                  <a:lnTo>
                    <a:pt x="38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224" y="309"/>
                  </a:lnTo>
                  <a:lnTo>
                    <a:pt x="237" y="220"/>
                  </a:lnTo>
                  <a:lnTo>
                    <a:pt x="220" y="220"/>
                  </a:lnTo>
                  <a:lnTo>
                    <a:pt x="199" y="279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2" name="Freeform 14"/>
            <p:cNvSpPr>
              <a:spLocks/>
            </p:cNvSpPr>
            <p:nvPr/>
          </p:nvSpPr>
          <p:spPr bwMode="auto">
            <a:xfrm>
              <a:off x="1093969" y="511052"/>
              <a:ext cx="180206" cy="150172"/>
            </a:xfrm>
            <a:custGeom>
              <a:avLst/>
              <a:gdLst/>
              <a:ahLst/>
              <a:cxnLst>
                <a:cxn ang="0">
                  <a:pos x="444" y="26"/>
                </a:cxn>
                <a:cxn ang="0">
                  <a:pos x="490" y="17"/>
                </a:cxn>
                <a:cxn ang="0">
                  <a:pos x="490" y="0"/>
                </a:cxn>
                <a:cxn ang="0">
                  <a:pos x="338" y="0"/>
                </a:cxn>
                <a:cxn ang="0">
                  <a:pos x="338" y="17"/>
                </a:cxn>
                <a:cxn ang="0">
                  <a:pos x="380" y="26"/>
                </a:cxn>
                <a:cxn ang="0">
                  <a:pos x="380" y="283"/>
                </a:cxn>
                <a:cxn ang="0">
                  <a:pos x="275" y="283"/>
                </a:cxn>
                <a:cxn ang="0">
                  <a:pos x="275" y="26"/>
                </a:cxn>
                <a:cxn ang="0">
                  <a:pos x="317" y="17"/>
                </a:cxn>
                <a:cxn ang="0">
                  <a:pos x="317" y="0"/>
                </a:cxn>
                <a:cxn ang="0">
                  <a:pos x="169" y="0"/>
                </a:cxn>
                <a:cxn ang="0">
                  <a:pos x="169" y="17"/>
                </a:cxn>
                <a:cxn ang="0">
                  <a:pos x="211" y="26"/>
                </a:cxn>
                <a:cxn ang="0">
                  <a:pos x="211" y="283"/>
                </a:cxn>
                <a:cxn ang="0">
                  <a:pos x="106" y="283"/>
                </a:cxn>
                <a:cxn ang="0">
                  <a:pos x="106" y="26"/>
                </a:cxn>
                <a:cxn ang="0">
                  <a:pos x="148" y="17"/>
                </a:cxn>
                <a:cxn ang="0">
                  <a:pos x="148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42" y="26"/>
                </a:cxn>
                <a:cxn ang="0">
                  <a:pos x="42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457" y="309"/>
                </a:cxn>
                <a:cxn ang="0">
                  <a:pos x="457" y="398"/>
                </a:cxn>
                <a:cxn ang="0">
                  <a:pos x="474" y="398"/>
                </a:cxn>
                <a:cxn ang="0">
                  <a:pos x="495" y="283"/>
                </a:cxn>
                <a:cxn ang="0">
                  <a:pos x="444" y="283"/>
                </a:cxn>
                <a:cxn ang="0">
                  <a:pos x="444" y="26"/>
                </a:cxn>
              </a:cxnLst>
              <a:rect l="0" t="0" r="r" b="b"/>
              <a:pathLst>
                <a:path w="495" h="398">
                  <a:moveTo>
                    <a:pt x="444" y="26"/>
                  </a:moveTo>
                  <a:lnTo>
                    <a:pt x="490" y="17"/>
                  </a:lnTo>
                  <a:lnTo>
                    <a:pt x="490" y="0"/>
                  </a:lnTo>
                  <a:lnTo>
                    <a:pt x="338" y="0"/>
                  </a:lnTo>
                  <a:lnTo>
                    <a:pt x="338" y="17"/>
                  </a:lnTo>
                  <a:lnTo>
                    <a:pt x="380" y="26"/>
                  </a:lnTo>
                  <a:lnTo>
                    <a:pt x="380" y="283"/>
                  </a:lnTo>
                  <a:lnTo>
                    <a:pt x="275" y="283"/>
                  </a:lnTo>
                  <a:lnTo>
                    <a:pt x="275" y="26"/>
                  </a:lnTo>
                  <a:lnTo>
                    <a:pt x="317" y="17"/>
                  </a:lnTo>
                  <a:lnTo>
                    <a:pt x="317" y="0"/>
                  </a:lnTo>
                  <a:lnTo>
                    <a:pt x="169" y="0"/>
                  </a:lnTo>
                  <a:lnTo>
                    <a:pt x="169" y="17"/>
                  </a:lnTo>
                  <a:lnTo>
                    <a:pt x="211" y="26"/>
                  </a:lnTo>
                  <a:lnTo>
                    <a:pt x="211" y="283"/>
                  </a:lnTo>
                  <a:lnTo>
                    <a:pt x="106" y="283"/>
                  </a:lnTo>
                  <a:lnTo>
                    <a:pt x="106" y="26"/>
                  </a:lnTo>
                  <a:lnTo>
                    <a:pt x="148" y="17"/>
                  </a:lnTo>
                  <a:lnTo>
                    <a:pt x="148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42" y="26"/>
                  </a:lnTo>
                  <a:lnTo>
                    <a:pt x="42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457" y="309"/>
                  </a:lnTo>
                  <a:lnTo>
                    <a:pt x="457" y="398"/>
                  </a:lnTo>
                  <a:lnTo>
                    <a:pt x="474" y="398"/>
                  </a:lnTo>
                  <a:lnTo>
                    <a:pt x="495" y="283"/>
                  </a:lnTo>
                  <a:lnTo>
                    <a:pt x="444" y="283"/>
                  </a:lnTo>
                  <a:lnTo>
                    <a:pt x="444" y="26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3" name="Freeform 15"/>
            <p:cNvSpPr>
              <a:spLocks/>
            </p:cNvSpPr>
            <p:nvPr/>
          </p:nvSpPr>
          <p:spPr bwMode="auto">
            <a:xfrm>
              <a:off x="1291563" y="511052"/>
              <a:ext cx="86941" cy="116976"/>
            </a:xfrm>
            <a:custGeom>
              <a:avLst/>
              <a:gdLst/>
              <a:ahLst/>
              <a:cxnLst>
                <a:cxn ang="0">
                  <a:pos x="237" y="220"/>
                </a:cxn>
                <a:cxn ang="0">
                  <a:pos x="224" y="220"/>
                </a:cxn>
                <a:cxn ang="0">
                  <a:pos x="199" y="279"/>
                </a:cxn>
                <a:cxn ang="0">
                  <a:pos x="102" y="279"/>
                </a:cxn>
                <a:cxn ang="0">
                  <a:pos x="102" y="157"/>
                </a:cxn>
                <a:cxn ang="0">
                  <a:pos x="157" y="157"/>
                </a:cxn>
                <a:cxn ang="0">
                  <a:pos x="170" y="199"/>
                </a:cxn>
                <a:cxn ang="0">
                  <a:pos x="186" y="199"/>
                </a:cxn>
                <a:cxn ang="0">
                  <a:pos x="182" y="144"/>
                </a:cxn>
                <a:cxn ang="0">
                  <a:pos x="186" y="93"/>
                </a:cxn>
                <a:cxn ang="0">
                  <a:pos x="174" y="93"/>
                </a:cxn>
                <a:cxn ang="0">
                  <a:pos x="157" y="136"/>
                </a:cxn>
                <a:cxn ang="0">
                  <a:pos x="102" y="136"/>
                </a:cxn>
                <a:cxn ang="0">
                  <a:pos x="102" y="30"/>
                </a:cxn>
                <a:cxn ang="0">
                  <a:pos x="195" y="30"/>
                </a:cxn>
                <a:cxn ang="0">
                  <a:pos x="208" y="81"/>
                </a:cxn>
                <a:cxn ang="0">
                  <a:pos x="224" y="81"/>
                </a:cxn>
                <a:cxn ang="0">
                  <a:pos x="220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38" y="26"/>
                </a:cxn>
                <a:cxn ang="0">
                  <a:pos x="38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229" y="309"/>
                </a:cxn>
                <a:cxn ang="0">
                  <a:pos x="237" y="220"/>
                </a:cxn>
              </a:cxnLst>
              <a:rect l="0" t="0" r="r" b="b"/>
              <a:pathLst>
                <a:path w="237" h="309">
                  <a:moveTo>
                    <a:pt x="237" y="220"/>
                  </a:moveTo>
                  <a:lnTo>
                    <a:pt x="224" y="220"/>
                  </a:lnTo>
                  <a:lnTo>
                    <a:pt x="199" y="279"/>
                  </a:lnTo>
                  <a:lnTo>
                    <a:pt x="102" y="279"/>
                  </a:lnTo>
                  <a:lnTo>
                    <a:pt x="102" y="157"/>
                  </a:lnTo>
                  <a:lnTo>
                    <a:pt x="157" y="157"/>
                  </a:lnTo>
                  <a:lnTo>
                    <a:pt x="170" y="199"/>
                  </a:lnTo>
                  <a:lnTo>
                    <a:pt x="186" y="199"/>
                  </a:lnTo>
                  <a:cubicBezTo>
                    <a:pt x="186" y="182"/>
                    <a:pt x="182" y="165"/>
                    <a:pt x="182" y="144"/>
                  </a:cubicBezTo>
                  <a:cubicBezTo>
                    <a:pt x="182" y="127"/>
                    <a:pt x="186" y="110"/>
                    <a:pt x="186" y="93"/>
                  </a:cubicBezTo>
                  <a:lnTo>
                    <a:pt x="174" y="93"/>
                  </a:lnTo>
                  <a:lnTo>
                    <a:pt x="157" y="136"/>
                  </a:lnTo>
                  <a:lnTo>
                    <a:pt x="102" y="136"/>
                  </a:lnTo>
                  <a:lnTo>
                    <a:pt x="102" y="30"/>
                  </a:lnTo>
                  <a:lnTo>
                    <a:pt x="195" y="30"/>
                  </a:lnTo>
                  <a:lnTo>
                    <a:pt x="208" y="81"/>
                  </a:lnTo>
                  <a:lnTo>
                    <a:pt x="224" y="81"/>
                  </a:lnTo>
                  <a:lnTo>
                    <a:pt x="220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38" y="26"/>
                  </a:lnTo>
                  <a:lnTo>
                    <a:pt x="38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229" y="309"/>
                  </a:lnTo>
                  <a:lnTo>
                    <a:pt x="237" y="220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4" name="Freeform 16"/>
            <p:cNvSpPr>
              <a:spLocks/>
            </p:cNvSpPr>
            <p:nvPr/>
          </p:nvSpPr>
          <p:spPr bwMode="auto">
            <a:xfrm>
              <a:off x="1402216" y="511052"/>
              <a:ext cx="123299" cy="116976"/>
            </a:xfrm>
            <a:custGeom>
              <a:avLst/>
              <a:gdLst/>
              <a:ahLst/>
              <a:cxnLst>
                <a:cxn ang="0">
                  <a:pos x="190" y="17"/>
                </a:cxn>
                <a:cxn ang="0">
                  <a:pos x="236" y="26"/>
                </a:cxn>
                <a:cxn ang="0">
                  <a:pos x="236" y="136"/>
                </a:cxn>
                <a:cxn ang="0">
                  <a:pos x="105" y="136"/>
                </a:cxn>
                <a:cxn ang="0">
                  <a:pos x="105" y="26"/>
                </a:cxn>
                <a:cxn ang="0">
                  <a:pos x="152" y="17"/>
                </a:cxn>
                <a:cxn ang="0">
                  <a:pos x="152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42" y="26"/>
                </a:cxn>
                <a:cxn ang="0">
                  <a:pos x="42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52" y="309"/>
                </a:cxn>
                <a:cxn ang="0">
                  <a:pos x="152" y="292"/>
                </a:cxn>
                <a:cxn ang="0">
                  <a:pos x="105" y="283"/>
                </a:cxn>
                <a:cxn ang="0">
                  <a:pos x="105" y="161"/>
                </a:cxn>
                <a:cxn ang="0">
                  <a:pos x="236" y="161"/>
                </a:cxn>
                <a:cxn ang="0">
                  <a:pos x="236" y="283"/>
                </a:cxn>
                <a:cxn ang="0">
                  <a:pos x="190" y="292"/>
                </a:cxn>
                <a:cxn ang="0">
                  <a:pos x="190" y="309"/>
                </a:cxn>
                <a:cxn ang="0">
                  <a:pos x="342" y="309"/>
                </a:cxn>
                <a:cxn ang="0">
                  <a:pos x="342" y="292"/>
                </a:cxn>
                <a:cxn ang="0">
                  <a:pos x="300" y="283"/>
                </a:cxn>
                <a:cxn ang="0">
                  <a:pos x="300" y="26"/>
                </a:cxn>
                <a:cxn ang="0">
                  <a:pos x="342" y="17"/>
                </a:cxn>
                <a:cxn ang="0">
                  <a:pos x="342" y="0"/>
                </a:cxn>
                <a:cxn ang="0">
                  <a:pos x="190" y="0"/>
                </a:cxn>
                <a:cxn ang="0">
                  <a:pos x="190" y="17"/>
                </a:cxn>
              </a:cxnLst>
              <a:rect l="0" t="0" r="r" b="b"/>
              <a:pathLst>
                <a:path w="342" h="309">
                  <a:moveTo>
                    <a:pt x="190" y="17"/>
                  </a:moveTo>
                  <a:lnTo>
                    <a:pt x="236" y="26"/>
                  </a:lnTo>
                  <a:lnTo>
                    <a:pt x="236" y="136"/>
                  </a:lnTo>
                  <a:lnTo>
                    <a:pt x="105" y="136"/>
                  </a:lnTo>
                  <a:lnTo>
                    <a:pt x="105" y="26"/>
                  </a:lnTo>
                  <a:lnTo>
                    <a:pt x="152" y="17"/>
                  </a:lnTo>
                  <a:lnTo>
                    <a:pt x="152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42" y="26"/>
                  </a:lnTo>
                  <a:lnTo>
                    <a:pt x="42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52" y="309"/>
                  </a:lnTo>
                  <a:lnTo>
                    <a:pt x="152" y="292"/>
                  </a:lnTo>
                  <a:lnTo>
                    <a:pt x="105" y="283"/>
                  </a:lnTo>
                  <a:lnTo>
                    <a:pt x="105" y="161"/>
                  </a:lnTo>
                  <a:lnTo>
                    <a:pt x="236" y="161"/>
                  </a:lnTo>
                  <a:lnTo>
                    <a:pt x="236" y="283"/>
                  </a:lnTo>
                  <a:lnTo>
                    <a:pt x="190" y="292"/>
                  </a:lnTo>
                  <a:lnTo>
                    <a:pt x="190" y="309"/>
                  </a:lnTo>
                  <a:lnTo>
                    <a:pt x="342" y="309"/>
                  </a:lnTo>
                  <a:lnTo>
                    <a:pt x="342" y="292"/>
                  </a:lnTo>
                  <a:lnTo>
                    <a:pt x="300" y="283"/>
                  </a:lnTo>
                  <a:lnTo>
                    <a:pt x="300" y="26"/>
                  </a:lnTo>
                  <a:lnTo>
                    <a:pt x="342" y="17"/>
                  </a:lnTo>
                  <a:lnTo>
                    <a:pt x="342" y="0"/>
                  </a:lnTo>
                  <a:lnTo>
                    <a:pt x="190" y="0"/>
                  </a:lnTo>
                  <a:lnTo>
                    <a:pt x="190" y="17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>
              <a:off x="1546065" y="511052"/>
              <a:ext cx="124880" cy="116976"/>
            </a:xfrm>
            <a:custGeom>
              <a:avLst/>
              <a:gdLst/>
              <a:ahLst/>
              <a:cxnLst>
                <a:cxn ang="0">
                  <a:pos x="190" y="17"/>
                </a:cxn>
                <a:cxn ang="0">
                  <a:pos x="237" y="26"/>
                </a:cxn>
                <a:cxn ang="0">
                  <a:pos x="237" y="30"/>
                </a:cxn>
                <a:cxn ang="0">
                  <a:pos x="106" y="237"/>
                </a:cxn>
                <a:cxn ang="0">
                  <a:pos x="106" y="26"/>
                </a:cxn>
                <a:cxn ang="0">
                  <a:pos x="152" y="17"/>
                </a:cxn>
                <a:cxn ang="0">
                  <a:pos x="152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42" y="26"/>
                </a:cxn>
                <a:cxn ang="0">
                  <a:pos x="42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152" y="309"/>
                </a:cxn>
                <a:cxn ang="0">
                  <a:pos x="152" y="292"/>
                </a:cxn>
                <a:cxn ang="0">
                  <a:pos x="106" y="283"/>
                </a:cxn>
                <a:cxn ang="0">
                  <a:pos x="106" y="279"/>
                </a:cxn>
                <a:cxn ang="0">
                  <a:pos x="237" y="72"/>
                </a:cxn>
                <a:cxn ang="0">
                  <a:pos x="237" y="283"/>
                </a:cxn>
                <a:cxn ang="0">
                  <a:pos x="190" y="292"/>
                </a:cxn>
                <a:cxn ang="0">
                  <a:pos x="190" y="309"/>
                </a:cxn>
                <a:cxn ang="0">
                  <a:pos x="342" y="309"/>
                </a:cxn>
                <a:cxn ang="0">
                  <a:pos x="342" y="292"/>
                </a:cxn>
                <a:cxn ang="0">
                  <a:pos x="300" y="283"/>
                </a:cxn>
                <a:cxn ang="0">
                  <a:pos x="300" y="26"/>
                </a:cxn>
                <a:cxn ang="0">
                  <a:pos x="342" y="17"/>
                </a:cxn>
                <a:cxn ang="0">
                  <a:pos x="342" y="0"/>
                </a:cxn>
                <a:cxn ang="0">
                  <a:pos x="190" y="0"/>
                </a:cxn>
                <a:cxn ang="0">
                  <a:pos x="190" y="17"/>
                </a:cxn>
              </a:cxnLst>
              <a:rect l="0" t="0" r="r" b="b"/>
              <a:pathLst>
                <a:path w="342" h="309">
                  <a:moveTo>
                    <a:pt x="190" y="17"/>
                  </a:moveTo>
                  <a:lnTo>
                    <a:pt x="237" y="26"/>
                  </a:lnTo>
                  <a:lnTo>
                    <a:pt x="237" y="30"/>
                  </a:lnTo>
                  <a:lnTo>
                    <a:pt x="106" y="237"/>
                  </a:lnTo>
                  <a:lnTo>
                    <a:pt x="106" y="26"/>
                  </a:lnTo>
                  <a:lnTo>
                    <a:pt x="152" y="17"/>
                  </a:lnTo>
                  <a:lnTo>
                    <a:pt x="152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42" y="26"/>
                  </a:lnTo>
                  <a:lnTo>
                    <a:pt x="42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152" y="309"/>
                  </a:lnTo>
                  <a:lnTo>
                    <a:pt x="152" y="292"/>
                  </a:lnTo>
                  <a:lnTo>
                    <a:pt x="106" y="283"/>
                  </a:lnTo>
                  <a:lnTo>
                    <a:pt x="106" y="279"/>
                  </a:lnTo>
                  <a:lnTo>
                    <a:pt x="237" y="72"/>
                  </a:lnTo>
                  <a:lnTo>
                    <a:pt x="237" y="283"/>
                  </a:lnTo>
                  <a:lnTo>
                    <a:pt x="190" y="292"/>
                  </a:lnTo>
                  <a:lnTo>
                    <a:pt x="190" y="309"/>
                  </a:lnTo>
                  <a:lnTo>
                    <a:pt x="342" y="309"/>
                  </a:lnTo>
                  <a:lnTo>
                    <a:pt x="342" y="292"/>
                  </a:lnTo>
                  <a:lnTo>
                    <a:pt x="300" y="283"/>
                  </a:lnTo>
                  <a:lnTo>
                    <a:pt x="300" y="26"/>
                  </a:lnTo>
                  <a:lnTo>
                    <a:pt x="342" y="17"/>
                  </a:lnTo>
                  <a:lnTo>
                    <a:pt x="342" y="0"/>
                  </a:lnTo>
                  <a:lnTo>
                    <a:pt x="190" y="0"/>
                  </a:lnTo>
                  <a:lnTo>
                    <a:pt x="190" y="17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auto">
            <a:xfrm>
              <a:off x="1689913" y="511052"/>
              <a:ext cx="88522" cy="116976"/>
            </a:xfrm>
            <a:custGeom>
              <a:avLst/>
              <a:gdLst/>
              <a:ahLst/>
              <a:cxnLst>
                <a:cxn ang="0">
                  <a:pos x="225" y="220"/>
                </a:cxn>
                <a:cxn ang="0">
                  <a:pos x="199" y="279"/>
                </a:cxn>
                <a:cxn ang="0">
                  <a:pos x="106" y="279"/>
                </a:cxn>
                <a:cxn ang="0">
                  <a:pos x="106" y="157"/>
                </a:cxn>
                <a:cxn ang="0">
                  <a:pos x="161" y="157"/>
                </a:cxn>
                <a:cxn ang="0">
                  <a:pos x="174" y="199"/>
                </a:cxn>
                <a:cxn ang="0">
                  <a:pos x="187" y="199"/>
                </a:cxn>
                <a:cxn ang="0">
                  <a:pos x="187" y="144"/>
                </a:cxn>
                <a:cxn ang="0">
                  <a:pos x="187" y="93"/>
                </a:cxn>
                <a:cxn ang="0">
                  <a:pos x="174" y="93"/>
                </a:cxn>
                <a:cxn ang="0">
                  <a:pos x="161" y="136"/>
                </a:cxn>
                <a:cxn ang="0">
                  <a:pos x="106" y="136"/>
                </a:cxn>
                <a:cxn ang="0">
                  <a:pos x="106" y="30"/>
                </a:cxn>
                <a:cxn ang="0">
                  <a:pos x="195" y="30"/>
                </a:cxn>
                <a:cxn ang="0">
                  <a:pos x="212" y="81"/>
                </a:cxn>
                <a:cxn ang="0">
                  <a:pos x="225" y="81"/>
                </a:cxn>
                <a:cxn ang="0">
                  <a:pos x="225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43" y="26"/>
                </a:cxn>
                <a:cxn ang="0">
                  <a:pos x="43" y="283"/>
                </a:cxn>
                <a:cxn ang="0">
                  <a:pos x="0" y="292"/>
                </a:cxn>
                <a:cxn ang="0">
                  <a:pos x="0" y="309"/>
                </a:cxn>
                <a:cxn ang="0">
                  <a:pos x="229" y="309"/>
                </a:cxn>
                <a:cxn ang="0">
                  <a:pos x="241" y="220"/>
                </a:cxn>
                <a:cxn ang="0">
                  <a:pos x="225" y="220"/>
                </a:cxn>
              </a:cxnLst>
              <a:rect l="0" t="0" r="r" b="b"/>
              <a:pathLst>
                <a:path w="241" h="309">
                  <a:moveTo>
                    <a:pt x="225" y="220"/>
                  </a:moveTo>
                  <a:lnTo>
                    <a:pt x="199" y="279"/>
                  </a:lnTo>
                  <a:lnTo>
                    <a:pt x="106" y="279"/>
                  </a:lnTo>
                  <a:lnTo>
                    <a:pt x="106" y="157"/>
                  </a:lnTo>
                  <a:lnTo>
                    <a:pt x="161" y="157"/>
                  </a:lnTo>
                  <a:lnTo>
                    <a:pt x="174" y="199"/>
                  </a:lnTo>
                  <a:lnTo>
                    <a:pt x="187" y="199"/>
                  </a:lnTo>
                  <a:lnTo>
                    <a:pt x="187" y="144"/>
                  </a:lnTo>
                  <a:lnTo>
                    <a:pt x="187" y="93"/>
                  </a:lnTo>
                  <a:lnTo>
                    <a:pt x="174" y="93"/>
                  </a:lnTo>
                  <a:lnTo>
                    <a:pt x="161" y="136"/>
                  </a:lnTo>
                  <a:lnTo>
                    <a:pt x="106" y="136"/>
                  </a:lnTo>
                  <a:lnTo>
                    <a:pt x="106" y="30"/>
                  </a:lnTo>
                  <a:lnTo>
                    <a:pt x="195" y="30"/>
                  </a:lnTo>
                  <a:lnTo>
                    <a:pt x="212" y="81"/>
                  </a:lnTo>
                  <a:lnTo>
                    <a:pt x="225" y="81"/>
                  </a:lnTo>
                  <a:lnTo>
                    <a:pt x="225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43" y="26"/>
                  </a:lnTo>
                  <a:lnTo>
                    <a:pt x="43" y="283"/>
                  </a:lnTo>
                  <a:lnTo>
                    <a:pt x="0" y="292"/>
                  </a:lnTo>
                  <a:lnTo>
                    <a:pt x="0" y="309"/>
                  </a:lnTo>
                  <a:lnTo>
                    <a:pt x="229" y="309"/>
                  </a:lnTo>
                  <a:lnTo>
                    <a:pt x="241" y="220"/>
                  </a:lnTo>
                  <a:lnTo>
                    <a:pt x="225" y="220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7" name="Freeform 19"/>
            <p:cNvSpPr>
              <a:spLocks noEditPoints="1"/>
            </p:cNvSpPr>
            <p:nvPr/>
          </p:nvSpPr>
          <p:spPr bwMode="auto">
            <a:xfrm>
              <a:off x="943798" y="163286"/>
              <a:ext cx="229209" cy="289278"/>
            </a:xfrm>
            <a:custGeom>
              <a:avLst/>
              <a:gdLst/>
              <a:ahLst/>
              <a:cxnLst>
                <a:cxn ang="0">
                  <a:pos x="317" y="774"/>
                </a:cxn>
                <a:cxn ang="0">
                  <a:pos x="587" y="668"/>
                </a:cxn>
                <a:cxn ang="0">
                  <a:pos x="630" y="85"/>
                </a:cxn>
                <a:cxn ang="0">
                  <a:pos x="317" y="0"/>
                </a:cxn>
                <a:cxn ang="0">
                  <a:pos x="160" y="42"/>
                </a:cxn>
                <a:cxn ang="0">
                  <a:pos x="0" y="85"/>
                </a:cxn>
                <a:cxn ang="0">
                  <a:pos x="42" y="668"/>
                </a:cxn>
                <a:cxn ang="0">
                  <a:pos x="160" y="715"/>
                </a:cxn>
                <a:cxn ang="0">
                  <a:pos x="317" y="774"/>
                </a:cxn>
                <a:cxn ang="0">
                  <a:pos x="160" y="76"/>
                </a:cxn>
                <a:cxn ang="0">
                  <a:pos x="160" y="76"/>
                </a:cxn>
                <a:cxn ang="0">
                  <a:pos x="224" y="59"/>
                </a:cxn>
                <a:cxn ang="0">
                  <a:pos x="160" y="161"/>
                </a:cxn>
                <a:cxn ang="0">
                  <a:pos x="105" y="258"/>
                </a:cxn>
                <a:cxn ang="0">
                  <a:pos x="105" y="186"/>
                </a:cxn>
                <a:cxn ang="0">
                  <a:pos x="101" y="93"/>
                </a:cxn>
                <a:cxn ang="0">
                  <a:pos x="160" y="76"/>
                </a:cxn>
                <a:cxn ang="0">
                  <a:pos x="76" y="643"/>
                </a:cxn>
                <a:cxn ang="0">
                  <a:pos x="76" y="643"/>
                </a:cxn>
                <a:cxn ang="0">
                  <a:pos x="55" y="385"/>
                </a:cxn>
                <a:cxn ang="0">
                  <a:pos x="114" y="389"/>
                </a:cxn>
                <a:cxn ang="0">
                  <a:pos x="160" y="313"/>
                </a:cxn>
                <a:cxn ang="0">
                  <a:pos x="228" y="203"/>
                </a:cxn>
                <a:cxn ang="0">
                  <a:pos x="224" y="275"/>
                </a:cxn>
                <a:cxn ang="0">
                  <a:pos x="228" y="397"/>
                </a:cxn>
                <a:cxn ang="0">
                  <a:pos x="317" y="402"/>
                </a:cxn>
                <a:cxn ang="0">
                  <a:pos x="317" y="34"/>
                </a:cxn>
                <a:cxn ang="0">
                  <a:pos x="596" y="110"/>
                </a:cxn>
                <a:cxn ang="0">
                  <a:pos x="575" y="385"/>
                </a:cxn>
                <a:cxn ang="0">
                  <a:pos x="494" y="389"/>
                </a:cxn>
                <a:cxn ang="0">
                  <a:pos x="507" y="156"/>
                </a:cxn>
                <a:cxn ang="0">
                  <a:pos x="410" y="140"/>
                </a:cxn>
                <a:cxn ang="0">
                  <a:pos x="406" y="397"/>
                </a:cxn>
                <a:cxn ang="0">
                  <a:pos x="317" y="402"/>
                </a:cxn>
                <a:cxn ang="0">
                  <a:pos x="317" y="736"/>
                </a:cxn>
                <a:cxn ang="0">
                  <a:pos x="160" y="676"/>
                </a:cxn>
                <a:cxn ang="0">
                  <a:pos x="76" y="643"/>
                </a:cxn>
              </a:cxnLst>
              <a:rect l="0" t="0" r="r" b="b"/>
              <a:pathLst>
                <a:path w="630" h="774">
                  <a:moveTo>
                    <a:pt x="317" y="774"/>
                  </a:moveTo>
                  <a:lnTo>
                    <a:pt x="587" y="668"/>
                  </a:lnTo>
                  <a:lnTo>
                    <a:pt x="630" y="85"/>
                  </a:lnTo>
                  <a:lnTo>
                    <a:pt x="317" y="0"/>
                  </a:lnTo>
                  <a:lnTo>
                    <a:pt x="160" y="42"/>
                  </a:lnTo>
                  <a:lnTo>
                    <a:pt x="0" y="85"/>
                  </a:lnTo>
                  <a:lnTo>
                    <a:pt x="42" y="668"/>
                  </a:lnTo>
                  <a:lnTo>
                    <a:pt x="160" y="715"/>
                  </a:lnTo>
                  <a:lnTo>
                    <a:pt x="317" y="774"/>
                  </a:lnTo>
                  <a:close/>
                  <a:moveTo>
                    <a:pt x="160" y="76"/>
                  </a:moveTo>
                  <a:lnTo>
                    <a:pt x="160" y="76"/>
                  </a:lnTo>
                  <a:lnTo>
                    <a:pt x="224" y="59"/>
                  </a:lnTo>
                  <a:lnTo>
                    <a:pt x="160" y="161"/>
                  </a:lnTo>
                  <a:lnTo>
                    <a:pt x="105" y="258"/>
                  </a:lnTo>
                  <a:lnTo>
                    <a:pt x="105" y="186"/>
                  </a:lnTo>
                  <a:lnTo>
                    <a:pt x="101" y="93"/>
                  </a:lnTo>
                  <a:lnTo>
                    <a:pt x="160" y="76"/>
                  </a:lnTo>
                  <a:close/>
                  <a:moveTo>
                    <a:pt x="76" y="643"/>
                  </a:moveTo>
                  <a:lnTo>
                    <a:pt x="76" y="643"/>
                  </a:lnTo>
                  <a:lnTo>
                    <a:pt x="55" y="385"/>
                  </a:lnTo>
                  <a:lnTo>
                    <a:pt x="114" y="389"/>
                  </a:lnTo>
                  <a:lnTo>
                    <a:pt x="160" y="313"/>
                  </a:lnTo>
                  <a:lnTo>
                    <a:pt x="228" y="203"/>
                  </a:lnTo>
                  <a:lnTo>
                    <a:pt x="224" y="275"/>
                  </a:lnTo>
                  <a:lnTo>
                    <a:pt x="228" y="397"/>
                  </a:lnTo>
                  <a:lnTo>
                    <a:pt x="317" y="402"/>
                  </a:lnTo>
                  <a:lnTo>
                    <a:pt x="317" y="34"/>
                  </a:lnTo>
                  <a:lnTo>
                    <a:pt x="596" y="110"/>
                  </a:lnTo>
                  <a:lnTo>
                    <a:pt x="575" y="385"/>
                  </a:lnTo>
                  <a:lnTo>
                    <a:pt x="494" y="389"/>
                  </a:lnTo>
                  <a:lnTo>
                    <a:pt x="507" y="156"/>
                  </a:lnTo>
                  <a:lnTo>
                    <a:pt x="410" y="140"/>
                  </a:lnTo>
                  <a:lnTo>
                    <a:pt x="406" y="397"/>
                  </a:lnTo>
                  <a:lnTo>
                    <a:pt x="317" y="402"/>
                  </a:lnTo>
                  <a:lnTo>
                    <a:pt x="317" y="736"/>
                  </a:lnTo>
                  <a:lnTo>
                    <a:pt x="160" y="676"/>
                  </a:lnTo>
                  <a:lnTo>
                    <a:pt x="76" y="643"/>
                  </a:lnTo>
                  <a:close/>
                </a:path>
              </a:pathLst>
            </a:custGeom>
            <a:solidFill>
              <a:srgbClr val="29479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</p:grpSp>
      <p:pic>
        <p:nvPicPr>
          <p:cNvPr id="28" name="Picture 10" descr="Картинки по запросу &quot;бином лого&quot;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6938" y="6501839"/>
            <a:ext cx="566418" cy="242751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Прямоугольник 28"/>
          <p:cNvSpPr/>
          <p:nvPr userDrawn="1"/>
        </p:nvSpPr>
        <p:spPr>
          <a:xfrm>
            <a:off x="6011077" y="6572091"/>
            <a:ext cx="166713" cy="169277"/>
          </a:xfrm>
          <a:prstGeom prst="rect">
            <a:avLst/>
          </a:prstGeom>
        </p:spPr>
        <p:txBody>
          <a:bodyPr wrap="none" lIns="0" tIns="0" rIns="0" bIns="0" anchor="ctr" anchorCtr="1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88333F-969B-4E2E-A6DA-00108481B495}" type="slidenum">
              <a:rPr kumimoji="0" lang="ru-RU" sz="11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90000"/>
                    <a:lumOff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100" b="1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31" name="Прямая соединительная линия 30"/>
          <p:cNvCxnSpPr/>
          <p:nvPr userDrawn="1"/>
        </p:nvCxnSpPr>
        <p:spPr>
          <a:xfrm>
            <a:off x="0" y="985181"/>
            <a:ext cx="12192000" cy="0"/>
          </a:xfrm>
          <a:prstGeom prst="line">
            <a:avLst/>
          </a:prstGeom>
          <a:solidFill>
            <a:srgbClr val="AE2C25"/>
          </a:solidFill>
          <a:ln w="12700">
            <a:solidFill>
              <a:srgbClr val="FC0652"/>
            </a:solidFill>
            <a:miter lim="800000"/>
            <a:headEnd type="none" w="med" len="med"/>
            <a:tailEnd type="none"/>
          </a:ln>
        </p:spPr>
      </p:cxnSp>
      <p:cxnSp>
        <p:nvCxnSpPr>
          <p:cNvPr id="32" name="Прямая соединительная линия 31"/>
          <p:cNvCxnSpPr/>
          <p:nvPr userDrawn="1"/>
        </p:nvCxnSpPr>
        <p:spPr>
          <a:xfrm>
            <a:off x="0" y="967762"/>
            <a:ext cx="12192000" cy="0"/>
          </a:xfrm>
          <a:prstGeom prst="line">
            <a:avLst/>
          </a:prstGeom>
          <a:solidFill>
            <a:srgbClr val="AE2C25"/>
          </a:solidFill>
          <a:ln w="28575">
            <a:solidFill>
              <a:srgbClr val="2F3696"/>
            </a:solidFill>
            <a:miter lim="800000"/>
            <a:headEnd type="none" w="med" len="med"/>
            <a:tailEnd type="none"/>
          </a:ln>
        </p:spPr>
      </p:cxnSp>
      <p:sp>
        <p:nvSpPr>
          <p:cNvPr id="33" name="Заголовок 1"/>
          <p:cNvSpPr txBox="1">
            <a:spLocks/>
          </p:cNvSpPr>
          <p:nvPr userDrawn="1"/>
        </p:nvSpPr>
        <p:spPr>
          <a:xfrm>
            <a:off x="334433" y="260648"/>
            <a:ext cx="11520000" cy="6486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2D3494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64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1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600"/>
        </a:spcBef>
        <a:buClr>
          <a:srgbClr val="2D3494"/>
        </a:buClr>
        <a:buFont typeface="Arial" pitchFamily="34" charset="0"/>
        <a:buNone/>
        <a:defRPr sz="1200" b="0" i="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spcBef>
          <a:spcPts val="300"/>
        </a:spcBef>
        <a:buClr>
          <a:srgbClr val="2D3494"/>
        </a:buClr>
        <a:buFont typeface="Wingdings" pitchFamily="2" charset="2"/>
        <a:buChar char="§"/>
        <a:defRPr sz="1200" b="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spcBef>
          <a:spcPts val="300"/>
        </a:spcBef>
        <a:buClr>
          <a:srgbClr val="2D3494"/>
        </a:buClr>
        <a:buFont typeface="Arial" pitchFamily="34" charset="0"/>
        <a:buChar char="–"/>
        <a:defRPr sz="1200" b="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spcBef>
          <a:spcPts val="300"/>
        </a:spcBef>
        <a:buClr>
          <a:srgbClr val="2D3494"/>
        </a:buClr>
        <a:buFont typeface="Arial" pitchFamily="34" charset="0"/>
        <a:buChar char="•"/>
        <a:defRPr sz="1200" b="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spcBef>
          <a:spcPts val="300"/>
        </a:spcBef>
        <a:buClr>
          <a:srgbClr val="2D3494"/>
        </a:buClr>
        <a:buFont typeface="Arial" pitchFamily="34" charset="0"/>
        <a:buChar char="•"/>
        <a:defRPr sz="1200" b="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247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image" Target="../media/image9.emf"/><Relationship Id="rId2" Type="http://schemas.openxmlformats.org/officeDocument/2006/relationships/tags" Target="../tags/tag30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26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33.xml"/><Relationship Id="rId7" Type="http://schemas.openxmlformats.org/officeDocument/2006/relationships/image" Target="../media/image10.emf"/><Relationship Id="rId2" Type="http://schemas.openxmlformats.org/officeDocument/2006/relationships/tags" Target="../tags/tag3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27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image" Target="../media/image10.emf"/><Relationship Id="rId2" Type="http://schemas.openxmlformats.org/officeDocument/2006/relationships/tags" Target="../tags/tag34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29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image" Target="../media/image10.emf"/><Relationship Id="rId2" Type="http://schemas.openxmlformats.org/officeDocument/2006/relationships/tags" Target="../tags/tag36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30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10.emf"/><Relationship Id="rId2" Type="http://schemas.openxmlformats.org/officeDocument/2006/relationships/tags" Target="../tags/tag38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31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>
            <a:extLst>
              <a:ext uri="{FF2B5EF4-FFF2-40B4-BE49-F238E27FC236}">
                <a16:creationId xmlns="" xmlns:a16="http://schemas.microsoft.com/office/drawing/2014/main" id="{BCCADD21-023E-1444-BB6E-D81DC30AAAE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6041174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3" name="Слайд think-cell" r:id="rId6" imgW="7772400" imgH="10058400" progId="TCLayout.ActiveDocument.1">
                  <p:embed/>
                </p:oleObj>
              </mc:Choice>
              <mc:Fallback>
                <p:oleObj name="Слайд think-cell" r:id="rId6" imgW="7772400" imgH="100584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 hidden="1">
            <a:extLst>
              <a:ext uri="{FF2B5EF4-FFF2-40B4-BE49-F238E27FC236}">
                <a16:creationId xmlns="" xmlns:a16="http://schemas.microsoft.com/office/drawing/2014/main" id="{59712902-299E-8949-8177-2BD7B585D00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4000" b="1" dirty="0" err="1">
              <a:solidFill>
                <a:schemeClr val="bg1"/>
              </a:solidFill>
              <a:latin typeface="Calibri" panose="020F0502020204030204" pitchFamily="34" charset="0"/>
              <a:ea typeface="+mj-ea"/>
              <a:sym typeface="Calibri" panose="020F0502020204030204" pitchFamily="34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5D4BAC93-3F64-4847-8A21-E5F2342F2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26744"/>
            <a:ext cx="12192000" cy="1830065"/>
          </a:xfrm>
        </p:spPr>
        <p:txBody>
          <a:bodyPr>
            <a:normAutofit/>
          </a:bodyPr>
          <a:lstStyle/>
          <a:p>
            <a:r>
              <a:rPr lang="ru-RU" dirty="0" smtClean="0"/>
              <a:t>Изменения Федерального перечня учебников</a:t>
            </a:r>
            <a:r>
              <a:rPr lang="ru-RU" dirty="0"/>
              <a:t/>
            </a:r>
            <a:br>
              <a:rPr lang="ru-RU" dirty="0"/>
            </a:br>
            <a:r>
              <a:rPr lang="ru-RU" sz="2400" dirty="0" smtClean="0"/>
              <a:t>согласно </a:t>
            </a:r>
            <a:r>
              <a:rPr lang="ru-RU" sz="2400" dirty="0"/>
              <a:t>приказу </a:t>
            </a:r>
            <a:r>
              <a:rPr lang="ru-RU" sz="2400" dirty="0" smtClean="0"/>
              <a:t>Министерства </a:t>
            </a:r>
            <a:r>
              <a:rPr lang="ru-RU" sz="2400" dirty="0"/>
              <a:t>просвещения Российской </a:t>
            </a:r>
            <a:r>
              <a:rPr lang="ru-RU" sz="2400" dirty="0" smtClean="0"/>
              <a:t>Федерации </a:t>
            </a:r>
            <a:br>
              <a:rPr lang="ru-RU" sz="2400" dirty="0" smtClean="0"/>
            </a:br>
            <a:r>
              <a:rPr lang="ru-RU" sz="2400" dirty="0" smtClean="0"/>
              <a:t>от </a:t>
            </a:r>
            <a:r>
              <a:rPr lang="ru-RU" sz="2400" dirty="0"/>
              <a:t>18 мая 2020 г. N </a:t>
            </a:r>
            <a:r>
              <a:rPr lang="ru-RU" sz="2400" dirty="0" smtClean="0"/>
              <a:t>249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8085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Объект 3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74187468"/>
              </p:ext>
            </p:ext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00" name="Слайд think-cell" r:id="rId6" imgW="270" imgH="270" progId="TCLayout.ActiveDocument.1">
                  <p:embed/>
                </p:oleObj>
              </mc:Choice>
              <mc:Fallback>
                <p:oleObj name="Слайд think-cell" r:id="rId6" imgW="270" imgH="270" progId="TCLayout.ActiveDocument.1">
                  <p:embed/>
                  <p:pic>
                    <p:nvPicPr>
                      <p:cNvPr id="32" name="Объект 3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 hidden="1"/>
          <p:cNvSpPr/>
          <p:nvPr>
            <p:custDataLst>
              <p:tags r:id="rId3"/>
            </p:custDataLst>
          </p:nvPr>
        </p:nvSpPr>
        <p:spPr bwMode="auto">
          <a:xfrm>
            <a:off x="1524000" y="0"/>
            <a:ext cx="158750" cy="1587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0" lang="ru-RU" sz="140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93722" y="1146054"/>
            <a:ext cx="11606933" cy="5693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b="1" dirty="0" smtClean="0">
                <a:solidFill>
                  <a:srgbClr val="4249AA"/>
                </a:solidFill>
              </a:rPr>
              <a:t>Изменения</a:t>
            </a:r>
            <a:r>
              <a:rPr lang="en-US" sz="1600" b="1" dirty="0" smtClean="0">
                <a:solidFill>
                  <a:srgbClr val="4249AA"/>
                </a:solidFill>
              </a:rPr>
              <a:t> </a:t>
            </a:r>
            <a:r>
              <a:rPr lang="ru-RU" sz="1600" b="1" dirty="0" smtClean="0">
                <a:solidFill>
                  <a:srgbClr val="4249AA"/>
                </a:solidFill>
              </a:rPr>
              <a:t>сведени</a:t>
            </a:r>
            <a:r>
              <a:rPr lang="ru-RU" sz="1600" b="1" dirty="0" smtClean="0">
                <a:solidFill>
                  <a:srgbClr val="4249AA"/>
                </a:solidFill>
              </a:rPr>
              <a:t>й по</a:t>
            </a:r>
            <a:r>
              <a:rPr lang="ru-RU" sz="1600" b="1" dirty="0" smtClean="0">
                <a:solidFill>
                  <a:srgbClr val="4249AA"/>
                </a:solidFill>
              </a:rPr>
              <a:t> учебникам, включенным </a:t>
            </a:r>
            <a:r>
              <a:rPr lang="ru-RU" sz="1600" b="1" dirty="0">
                <a:solidFill>
                  <a:srgbClr val="4249AA"/>
                </a:solidFill>
              </a:rPr>
              <a:t>в Федеральный перечень </a:t>
            </a:r>
            <a:r>
              <a:rPr lang="ru-RU" sz="1600" b="1" dirty="0" smtClean="0">
                <a:solidFill>
                  <a:srgbClr val="4249AA"/>
                </a:solidFill>
              </a:rPr>
              <a:t>(</a:t>
            </a:r>
            <a:r>
              <a:rPr lang="ru-RU" sz="1600" b="1" dirty="0">
                <a:solidFill>
                  <a:srgbClr val="4249AA"/>
                </a:solidFill>
              </a:rPr>
              <a:t>Приложение №1)</a:t>
            </a:r>
          </a:p>
          <a:p>
            <a:pPr>
              <a:spcAft>
                <a:spcPts val="600"/>
              </a:spcAft>
            </a:pPr>
            <a:r>
              <a:rPr lang="ru-RU" sz="1400" dirty="0" smtClean="0"/>
              <a:t>Всего </a:t>
            </a:r>
            <a:r>
              <a:rPr lang="ru-RU" sz="1400" dirty="0" smtClean="0"/>
              <a:t>внесены изменения </a:t>
            </a:r>
            <a:r>
              <a:rPr lang="ru-RU" sz="1400" dirty="0" smtClean="0"/>
              <a:t>по </a:t>
            </a:r>
            <a:r>
              <a:rPr lang="ru-RU" sz="1600" b="1" dirty="0" smtClean="0">
                <a:solidFill>
                  <a:srgbClr val="4249AA"/>
                </a:solidFill>
              </a:rPr>
              <a:t>61 позиции в ФПУ</a:t>
            </a:r>
            <a:r>
              <a:rPr lang="ru-RU" sz="1400" dirty="0" smtClean="0"/>
              <a:t>: 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91344" y="44624"/>
            <a:ext cx="11812103" cy="9233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ru-RU"/>
            </a:defPPr>
            <a:lvl1pPr>
              <a:lnSpc>
                <a:spcPct val="100000"/>
              </a:lnSpc>
              <a:spcBef>
                <a:spcPct val="0"/>
              </a:spcBef>
              <a:buNone/>
              <a:defRPr b="1">
                <a:solidFill>
                  <a:srgbClr val="4651A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4651A2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26" name="Прямоугольник 325">
            <a:extLst>
              <a:ext uri="{FF2B5EF4-FFF2-40B4-BE49-F238E27FC236}">
                <a16:creationId xmlns="" xmlns:a16="http://schemas.microsoft.com/office/drawing/2014/main" id="{29F5709B-B4CB-384B-B9A0-15686840CA06}"/>
              </a:ext>
            </a:extLst>
          </p:cNvPr>
          <p:cNvSpPr/>
          <p:nvPr/>
        </p:nvSpPr>
        <p:spPr>
          <a:xfrm>
            <a:off x="277812" y="222724"/>
            <a:ext cx="117228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249AA"/>
                </a:solidFill>
              </a:rPr>
              <a:t>ОБЩАЯ СТАТИСТИКА ИЗМЕНЕНИЙ ФЕДЕРАЛЬНОГО ПЕРЕЧНЯ ПО ИЗДАТЕЛЬСТВАМ:</a:t>
            </a:r>
            <a:br>
              <a:rPr lang="ru-RU" sz="2000" b="1" dirty="0" smtClean="0">
                <a:solidFill>
                  <a:srgbClr val="4249AA"/>
                </a:solidFill>
              </a:rPr>
            </a:br>
            <a:r>
              <a:rPr lang="ru-RU" sz="2000" b="1" dirty="0" smtClean="0">
                <a:solidFill>
                  <a:srgbClr val="4249AA"/>
                </a:solidFill>
              </a:rPr>
              <a:t>"Просвещение", "ДРОФА", "ВЕНТАНА-ГРАФ", "БИНОМ. Лаборатория знаний", "Развивающее обучение"</a:t>
            </a:r>
            <a:endParaRPr lang="ru-RU" sz="2000" b="1" dirty="0">
              <a:solidFill>
                <a:srgbClr val="4249AA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393721" y="4596552"/>
            <a:ext cx="7256329" cy="15542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b="1" dirty="0">
                <a:solidFill>
                  <a:srgbClr val="4249AA"/>
                </a:solidFill>
              </a:rPr>
              <a:t>Учебники, исключаемые из Федерального перечня учебников </a:t>
            </a:r>
            <a:r>
              <a:rPr lang="ru-RU" sz="1600" b="1" dirty="0" smtClean="0">
                <a:solidFill>
                  <a:srgbClr val="4249AA"/>
                </a:solidFill>
              </a:rPr>
              <a:t>(</a:t>
            </a:r>
            <a:r>
              <a:rPr lang="ru-RU" sz="1600" b="1" dirty="0">
                <a:solidFill>
                  <a:srgbClr val="4249AA"/>
                </a:solidFill>
              </a:rPr>
              <a:t>Приложение №2)</a:t>
            </a:r>
          </a:p>
          <a:p>
            <a:pPr>
              <a:spcAft>
                <a:spcPts val="600"/>
              </a:spcAft>
            </a:pPr>
            <a:r>
              <a:rPr lang="ru-RU" sz="1400" dirty="0" smtClean="0"/>
              <a:t>Всего исключено </a:t>
            </a:r>
            <a:r>
              <a:rPr lang="ru-RU" sz="1400" b="1" dirty="0" smtClean="0">
                <a:solidFill>
                  <a:srgbClr val="4249AA"/>
                </a:solidFill>
              </a:rPr>
              <a:t>175 учебников</a:t>
            </a:r>
            <a:r>
              <a:rPr lang="ru-RU" sz="1400" dirty="0" smtClean="0"/>
              <a:t>, в том числе: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/>
              <a:t>144 старых учебников-дублей</a:t>
            </a:r>
            <a:r>
              <a:rPr lang="ru-RU" sz="1400" dirty="0" smtClean="0"/>
              <a:t> </a:t>
            </a:r>
            <a:r>
              <a:rPr lang="ru-RU" sz="1400" b="1" dirty="0" smtClean="0"/>
              <a:t>—</a:t>
            </a:r>
            <a:r>
              <a:rPr lang="ru-RU" sz="1400" dirty="0" smtClean="0"/>
              <a:t> для облегчения поиска их актуальных версий, </a:t>
            </a:r>
            <a:br>
              <a:rPr lang="ru-RU" sz="1400" dirty="0" smtClean="0"/>
            </a:br>
            <a:r>
              <a:rPr lang="ru-RU" sz="1400" dirty="0" smtClean="0"/>
              <a:t>которые включены в Федеральный  перечень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/>
              <a:t>31 учебник — </a:t>
            </a:r>
            <a:r>
              <a:rPr lang="ru-RU" sz="1400" dirty="0" smtClean="0"/>
              <a:t>в связи с содержательными и юридическими аспектами. </a:t>
            </a:r>
            <a:br>
              <a:rPr lang="ru-RU" sz="1400" dirty="0" smtClean="0"/>
            </a:br>
            <a:r>
              <a:rPr lang="ru-RU" sz="1400" b="1" dirty="0" smtClean="0"/>
              <a:t>Рекомендуемые замены </a:t>
            </a:r>
            <a:r>
              <a:rPr lang="ru-RU" sz="1400" dirty="0" smtClean="0"/>
              <a:t>по данным учебникам приведены на следующих </a:t>
            </a:r>
            <a:r>
              <a:rPr lang="ru-RU" sz="1400" dirty="0" smtClean="0"/>
              <a:t>слайдах</a:t>
            </a:r>
            <a:endParaRPr lang="ru-RU" sz="1400" dirty="0"/>
          </a:p>
        </p:txBody>
      </p:sp>
      <p:graphicFrame>
        <p:nvGraphicFramePr>
          <p:cNvPr id="142" name="Диаграмма 1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2708986"/>
              </p:ext>
            </p:extLst>
          </p:nvPr>
        </p:nvGraphicFramePr>
        <p:xfrm>
          <a:off x="7428654" y="4450358"/>
          <a:ext cx="4572000" cy="1846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393721" y="1893541"/>
            <a:ext cx="11606933" cy="22467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/>
              <a:t>Исправлены </a:t>
            </a:r>
            <a:r>
              <a:rPr lang="ru-RU" sz="1400" b="1" dirty="0" smtClean="0"/>
              <a:t>опечатки </a:t>
            </a:r>
            <a:r>
              <a:rPr lang="ru-RU" sz="1400" dirty="0" smtClean="0"/>
              <a:t>в названиях, авторском коллективе, а также указанных классах </a:t>
            </a:r>
            <a:br>
              <a:rPr lang="ru-RU" sz="1400" dirty="0" smtClean="0"/>
            </a:br>
            <a:r>
              <a:rPr lang="ru-RU" sz="1400" dirty="0" smtClean="0"/>
              <a:t>(согласно авторским договорам и выпускаемым издательствами учебникам)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/>
              <a:t>Окончательно зафиксированы правообладатели (издатели) </a:t>
            </a:r>
            <a:r>
              <a:rPr lang="ru-RU" sz="1400" dirty="0" smtClean="0"/>
              <a:t>по учебникам согласно документам: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/>
              <a:t>Учебники "Русский родной язык" для 1-9 классов с момента включения в ФПУ  22.11.2019 г. выпускаются издательством "Просвещение</a:t>
            </a:r>
            <a:r>
              <a:rPr lang="ru-RU" sz="1400" dirty="0"/>
              <a:t>"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(АО </a:t>
            </a:r>
            <a:r>
              <a:rPr lang="ru-RU" sz="1400" dirty="0"/>
              <a:t>"Издательство "Учебная литература" </a:t>
            </a:r>
            <a:r>
              <a:rPr lang="ru-RU" sz="1400" dirty="0" smtClean="0"/>
              <a:t>прекратило </a:t>
            </a:r>
            <a:r>
              <a:rPr lang="ru-RU" sz="1400" dirty="0"/>
              <a:t>свою деятельность путем реорганизации и </a:t>
            </a:r>
            <a:r>
              <a:rPr lang="ru-RU" sz="1400" dirty="0" smtClean="0"/>
              <a:t>присоединения к </a:t>
            </a:r>
            <a:r>
              <a:rPr lang="ru-RU" sz="1400" dirty="0"/>
              <a:t>АО "Издательство "Просвещение" </a:t>
            </a:r>
            <a:r>
              <a:rPr lang="ru-RU" sz="1400" dirty="0" smtClean="0"/>
              <a:t>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/>
              <a:t>Учебники для 1-4 классов системы "Планета знания", </a:t>
            </a:r>
            <a:r>
              <a:rPr lang="ru-RU" sz="1400" dirty="0"/>
              <a:t>а также </a:t>
            </a:r>
            <a:r>
              <a:rPr lang="ru-RU" sz="1400" dirty="0" smtClean="0"/>
              <a:t>учебник по черчению </a:t>
            </a:r>
            <a:r>
              <a:rPr lang="ru-RU" sz="1400" dirty="0" err="1" smtClean="0"/>
              <a:t>Ботвинникова</a:t>
            </a:r>
            <a:r>
              <a:rPr lang="ru-RU" sz="1400" dirty="0" smtClean="0"/>
              <a:t> </a:t>
            </a:r>
            <a:r>
              <a:rPr lang="ru-RU" sz="1400" dirty="0"/>
              <a:t>А.Д</a:t>
            </a:r>
            <a:r>
              <a:rPr lang="ru-RU" sz="1400" dirty="0" smtClean="0"/>
              <a:t>. и др.  выпускаются издательством "Дрофа", которое является правопреемником издательства "</a:t>
            </a:r>
            <a:r>
              <a:rPr lang="ru-RU" sz="1400" dirty="0" err="1" smtClean="0"/>
              <a:t>Астрель</a:t>
            </a:r>
            <a:r>
              <a:rPr lang="ru-RU" sz="1400" dirty="0" smtClean="0"/>
              <a:t>" с 2018 </a:t>
            </a:r>
            <a:r>
              <a:rPr lang="ru-RU" sz="1400" dirty="0" smtClean="0"/>
              <a:t>года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/>
              <a:t>Тип изменения </a:t>
            </a:r>
            <a:r>
              <a:rPr lang="ru-RU" sz="1400" dirty="0" smtClean="0"/>
              <a:t>по каждому учебнику </a:t>
            </a:r>
            <a:r>
              <a:rPr lang="ru-RU" sz="1400" b="1" dirty="0" smtClean="0"/>
              <a:t>указан </a:t>
            </a:r>
            <a:r>
              <a:rPr lang="ru-RU" sz="1400" dirty="0" smtClean="0"/>
              <a:t>в Приложении 1.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84189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Объект 3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07862262"/>
              </p:ext>
            </p:ext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5" name="Слайд think-cell" r:id="rId6" imgW="270" imgH="270" progId="TCLayout.ActiveDocument.1">
                  <p:embed/>
                </p:oleObj>
              </mc:Choice>
              <mc:Fallback>
                <p:oleObj name="Слайд think-cell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 hidden="1"/>
          <p:cNvSpPr/>
          <p:nvPr>
            <p:custDataLst>
              <p:tags r:id="rId3"/>
            </p:custDataLst>
          </p:nvPr>
        </p:nvSpPr>
        <p:spPr bwMode="auto">
          <a:xfrm>
            <a:off x="1524000" y="0"/>
            <a:ext cx="158750" cy="1587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0" lang="en-US" sz="120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91344" y="44624"/>
            <a:ext cx="11812103" cy="9233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ru-RU"/>
            </a:defPPr>
            <a:lvl1pPr>
              <a:lnSpc>
                <a:spcPct val="100000"/>
              </a:lnSpc>
              <a:spcBef>
                <a:spcPct val="0"/>
              </a:spcBef>
              <a:buNone/>
              <a:defRPr b="1">
                <a:solidFill>
                  <a:srgbClr val="4651A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4651A2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26" name="Прямоугольник 325">
            <a:extLst>
              <a:ext uri="{FF2B5EF4-FFF2-40B4-BE49-F238E27FC236}">
                <a16:creationId xmlns="" xmlns:a16="http://schemas.microsoft.com/office/drawing/2014/main" id="{29F5709B-B4CB-384B-B9A0-15686840CA06}"/>
              </a:ext>
            </a:extLst>
          </p:cNvPr>
          <p:cNvSpPr/>
          <p:nvPr/>
        </p:nvSpPr>
        <p:spPr>
          <a:xfrm>
            <a:off x="277812" y="222724"/>
            <a:ext cx="117228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249AA"/>
                </a:solidFill>
              </a:rPr>
              <a:t>ПРЕДЛОЖЕНИЕ ПО ЗАМЕНЕ ИСКЛЮЧЕННЫХ УЧЕБНИКОВ.</a:t>
            </a:r>
            <a:br>
              <a:rPr lang="ru-RU" sz="2000" b="1" dirty="0" smtClean="0">
                <a:solidFill>
                  <a:srgbClr val="4249AA"/>
                </a:solidFill>
              </a:rPr>
            </a:br>
            <a:r>
              <a:rPr lang="ru-RU" sz="2000" b="1" dirty="0" smtClean="0">
                <a:solidFill>
                  <a:srgbClr val="4249AA"/>
                </a:solidFill>
              </a:rPr>
              <a:t>Раздел 1. Начальное и основное общее образование</a:t>
            </a:r>
            <a:endParaRPr lang="ru-RU" sz="2000" b="1" dirty="0">
              <a:solidFill>
                <a:srgbClr val="4249AA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104893"/>
              </p:ext>
            </p:extLst>
          </p:nvPr>
        </p:nvGraphicFramePr>
        <p:xfrm>
          <a:off x="443479" y="1133175"/>
          <a:ext cx="11307831" cy="4283599"/>
        </p:xfrm>
        <a:graphic>
          <a:graphicData uri="http://schemas.openxmlformats.org/drawingml/2006/table">
            <a:tbl>
              <a:tblPr/>
              <a:tblGrid>
                <a:gridCol w="1171312"/>
                <a:gridCol w="1012499"/>
                <a:gridCol w="2871989"/>
                <a:gridCol w="1249251"/>
                <a:gridCol w="1033598"/>
                <a:gridCol w="2920216"/>
                <a:gridCol w="1048966"/>
              </a:tblGrid>
              <a:tr h="35125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Раздел/ Предмет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Исключенные линии УМК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Линии УМК на замену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ФПУ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Линия УМК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Издательство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ФПУ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Линия УМК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Издательство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РАЗДЕЛ №1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</a:tr>
              <a:tr h="279955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Начальное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общее образование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Финский язык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1.1.2.1.15.1 - 1.1.2.1.15.3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Сурьялайнен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И.А. и др. </a:t>
                      </a:r>
                      <a:b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Финский язык (2-4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 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Вентана-Граф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Линия</a:t>
                      </a:r>
                      <a:r>
                        <a:rPr lang="ru-RU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исключена из перечня, может быть предложена в качестве регионального проекта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9584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Основное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общее образование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Алгебра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1.2.4.2.13.1 - 1.2.4.2.13.3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Мордкович А.Г., Семенов П.В., 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Александрова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Л.А. 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Алгебра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(7-9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Вентана-Граф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1.2.4.2.14.1 - 1.2.4.2.14.3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Мордкович А.Г., Семенов П.В., Александрова Л.А.,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Мардахаева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Е.Л.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Алгебра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(7-9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БИНОМ. Лаборатория знаний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История России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1.2.3.1.1.1 - 1.2.3.1.1.4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Андреев И.Л., Федоров И.Н.,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Ляшенко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Л.М. и др.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История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России (6-9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 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Дрофа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1.2.3.1.5.1 - 1.2.3.1.5.4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Данилевский И.Н., Андреев И.Л., Федоров И.Н., Ляшенко Л.М. и др.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История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России (6-9) 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обновлённая линия УМК)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Дрофа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38100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Математика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1.2.4.1.1.1 - 1.2.4.1.1.2</a:t>
                      </a: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Башмаков М.И.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Математика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(5-6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Астрель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1.2.4.1.8.1.1 - 1.2.4.1.8.2.1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Мерзляк А.Г., Полонский В.Б., Якир М.С.; Под ред. Подольского В.Е. </a:t>
                      </a:r>
                      <a:b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Математика (5-6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Вентана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-Граф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pPr algn="l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1.2.4.1.3.1 - 1.2.4.1.3.2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Виленкин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А.Н., Жохов В.И., Чесноков А.С. и др. Математика (5-6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Просвещение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Линия</a:t>
                      </a:r>
                      <a:r>
                        <a:rPr lang="ru-RU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отозвана из перечня правообладателем для актуализации содержания. Проходит экспертизу для включения в федеральный перечень учебников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20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Объект 3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07862262"/>
              </p:ext>
            </p:ext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9" name="Слайд think-cell" r:id="rId6" imgW="270" imgH="270" progId="TCLayout.ActiveDocument.1">
                  <p:embed/>
                </p:oleObj>
              </mc:Choice>
              <mc:Fallback>
                <p:oleObj name="Слайд think-cell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 hidden="1"/>
          <p:cNvSpPr/>
          <p:nvPr>
            <p:custDataLst>
              <p:tags r:id="rId3"/>
            </p:custDataLst>
          </p:nvPr>
        </p:nvSpPr>
        <p:spPr bwMode="auto">
          <a:xfrm>
            <a:off x="1524000" y="0"/>
            <a:ext cx="158750" cy="1587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0" lang="en-US" sz="120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91344" y="44624"/>
            <a:ext cx="11812103" cy="9233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ru-RU"/>
            </a:defPPr>
            <a:lvl1pPr>
              <a:lnSpc>
                <a:spcPct val="100000"/>
              </a:lnSpc>
              <a:spcBef>
                <a:spcPct val="0"/>
              </a:spcBef>
              <a:buNone/>
              <a:defRPr b="1">
                <a:solidFill>
                  <a:srgbClr val="4651A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4651A2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26" name="Прямоугольник 325">
            <a:extLst>
              <a:ext uri="{FF2B5EF4-FFF2-40B4-BE49-F238E27FC236}">
                <a16:creationId xmlns="" xmlns:a16="http://schemas.microsoft.com/office/drawing/2014/main" id="{29F5709B-B4CB-384B-B9A0-15686840CA06}"/>
              </a:ext>
            </a:extLst>
          </p:cNvPr>
          <p:cNvSpPr/>
          <p:nvPr/>
        </p:nvSpPr>
        <p:spPr>
          <a:xfrm>
            <a:off x="277812" y="222724"/>
            <a:ext cx="117228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249AA"/>
                </a:solidFill>
              </a:rPr>
              <a:t>ПРЕДЛОЖЕНИЕ ПО ЗАМЕНЕ ИСКЛЮЧЕННЫХ УЧЕБНИКОВ.</a:t>
            </a:r>
            <a:br>
              <a:rPr lang="ru-RU" sz="2000" b="1" dirty="0" smtClean="0">
                <a:solidFill>
                  <a:srgbClr val="4249AA"/>
                </a:solidFill>
              </a:rPr>
            </a:br>
            <a:r>
              <a:rPr lang="ru-RU" sz="2000" b="1" dirty="0" smtClean="0">
                <a:solidFill>
                  <a:srgbClr val="4249AA"/>
                </a:solidFill>
              </a:rPr>
              <a:t>Раздел 1. Среднее общее образование</a:t>
            </a:r>
            <a:endParaRPr lang="ru-RU" sz="2000" b="1" dirty="0">
              <a:solidFill>
                <a:srgbClr val="4249AA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279367"/>
              </p:ext>
            </p:extLst>
          </p:nvPr>
        </p:nvGraphicFramePr>
        <p:xfrm>
          <a:off x="443479" y="1133173"/>
          <a:ext cx="11307831" cy="5266081"/>
        </p:xfrm>
        <a:graphic>
          <a:graphicData uri="http://schemas.openxmlformats.org/drawingml/2006/table">
            <a:tbl>
              <a:tblPr/>
              <a:tblGrid>
                <a:gridCol w="1256532"/>
                <a:gridCol w="965917"/>
                <a:gridCol w="2884867"/>
                <a:gridCol w="1210614"/>
                <a:gridCol w="1068947"/>
                <a:gridCol w="2910625"/>
                <a:gridCol w="1010329"/>
              </a:tblGrid>
              <a:tr h="3522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Раздел/ Предмет</a:t>
                      </a: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Исключенные линии УМК</a:t>
                      </a: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Линии УМК на замену</a:t>
                      </a: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53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ФПУ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Линия УМК</a:t>
                      </a: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Издательство</a:t>
                      </a: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ФПУ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Линия УМК</a:t>
                      </a: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Издательство</a:t>
                      </a: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684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РАЗДЕЛ №1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</a:tr>
              <a:tr h="304912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Среднее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общее образование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60140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Всеобщая история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1.3.3.1.2.1 - 1.3.3.1.2.2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Волобуев О.В., Митрофанов А.А., Пономарев М.В. История. Всеобщая история (баз. и угл. уровни) (10-11 кл.)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Дрофа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1.3.3.1.12.1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Шубин А.В. Всеобщая история. 10 класс. Новейшая история. Учебник (базовый, углубленный) (10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Дрофа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691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1.3.3.1.5.1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Климов О.Ю.,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Земляницин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В.А.,Носков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В.В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., Искровская Л.В./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Под ред.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Мясникова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В.С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История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Всеобщая история (баз. и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угл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уровни) (10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Вентана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-Граф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1.3.3.1.11.1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Хейфец В.Л., Федоров О.Д., Хейфец Л.С.,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Северинов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К.М.; </a:t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под общ. ред.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Мясникова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В.С. </a:t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Всеобщая история. Новейшая история (баз. и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угл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уровни) (10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(новый формат изучение всеобщей истории — до 10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Вентана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-Граф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7496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1.3.3.1.6.1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Пленков О.Ю., Андреевская Т.П., Шевченко С.В./Под ред. Мясникова В.С. </a:t>
                      </a:r>
                      <a:b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История. Всеобщая история (баз. и угл. уровни) (11 кл.)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Вентана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-Граф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14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Обществознание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1.3.3.9.5.1 - 1.3.3.9.5.2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Соболева О.Б., Воронцов А.В. и др./Под ред. Бордовского Г.А. </a:t>
                      </a:r>
                      <a:b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Обществознание (баз. уровень) (10-11 кл.)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Вентана-Граф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1.3.3.9.6.1 - 1.3.3.9.6.2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Гринберг Р.С., Гаман-Голугвина О.В. и др.; под общ. ред. Тишкова В.А. Обществознание (баз. уровень) (10-11 кл.)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Вентана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-Граф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74964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Россия в мире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1.3.3.10.2.1 - 1.3.3.10.2.2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Волобуев О.В., Клоков В.А., Пономарев М.В. и др.  </a:t>
                      </a:r>
                      <a:b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Россия в мире (баз. уровень) (10-11 кл.)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Дрофа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1.3.3.10.1.1.1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Волобуев О.В., Абрамов А.В.,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Карпачев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С.В. и др. </a:t>
                      </a:r>
                      <a:b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Россия в мире. С древнейших времен до начала XX века (баз. уровень) (11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Дрофа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6014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Биология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1.3.5.6.7.1 - 1.3.5.6.7.2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Сухорукова Л.Н., Кучменко В.С., Иванова Т.В. Биология (баз. уровень) (10-11 кл.)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Просвещение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1.3.5.6.5.1 - 1.3.5.6.5.2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Пасечник В.В., Каменский А.А., Рубцов А.М. и др./Под ред. Пасечника В.В. Биология (баз. уровень) (10-11 кл.)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Просвещение</a:t>
                      </a:r>
                    </a:p>
                  </a:txBody>
                  <a:tcPr marL="54000" marR="54000" marT="8423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17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Объект 3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07862262"/>
              </p:ext>
            </p:ext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2" name="Слайд think-cell" r:id="rId6" imgW="270" imgH="270" progId="TCLayout.ActiveDocument.1">
                  <p:embed/>
                </p:oleObj>
              </mc:Choice>
              <mc:Fallback>
                <p:oleObj name="Слайд think-cell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 hidden="1"/>
          <p:cNvSpPr/>
          <p:nvPr>
            <p:custDataLst>
              <p:tags r:id="rId3"/>
            </p:custDataLst>
          </p:nvPr>
        </p:nvSpPr>
        <p:spPr bwMode="auto">
          <a:xfrm>
            <a:off x="1524000" y="0"/>
            <a:ext cx="158750" cy="1587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0" lang="en-US" sz="120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91344" y="44624"/>
            <a:ext cx="11812103" cy="9233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ru-RU"/>
            </a:defPPr>
            <a:lvl1pPr>
              <a:lnSpc>
                <a:spcPct val="100000"/>
              </a:lnSpc>
              <a:spcBef>
                <a:spcPct val="0"/>
              </a:spcBef>
              <a:buNone/>
              <a:defRPr b="1">
                <a:solidFill>
                  <a:srgbClr val="4651A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4651A2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326" name="Прямоугольник 325">
            <a:extLst>
              <a:ext uri="{FF2B5EF4-FFF2-40B4-BE49-F238E27FC236}">
                <a16:creationId xmlns="" xmlns:a16="http://schemas.microsoft.com/office/drawing/2014/main" id="{29F5709B-B4CB-384B-B9A0-15686840CA06}"/>
              </a:ext>
            </a:extLst>
          </p:cNvPr>
          <p:cNvSpPr/>
          <p:nvPr/>
        </p:nvSpPr>
        <p:spPr>
          <a:xfrm>
            <a:off x="277812" y="222724"/>
            <a:ext cx="117228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249AA"/>
                </a:solidFill>
              </a:rPr>
              <a:t>ПРЕДЛОЖЕНИЕ ПО ЗАМЕНЕ ИСКЛЮЧЕННЫХ УЧЕБНИКОВ.</a:t>
            </a:r>
            <a:br>
              <a:rPr lang="ru-RU" sz="2000" b="1" dirty="0" smtClean="0">
                <a:solidFill>
                  <a:srgbClr val="4249AA"/>
                </a:solidFill>
              </a:rPr>
            </a:br>
            <a:r>
              <a:rPr lang="ru-RU" sz="2000" b="1" dirty="0" smtClean="0">
                <a:solidFill>
                  <a:srgbClr val="4249AA"/>
                </a:solidFill>
              </a:rPr>
              <a:t>Раздел 2</a:t>
            </a:r>
            <a:r>
              <a:rPr lang="ru-RU" sz="2000" b="1" dirty="0">
                <a:solidFill>
                  <a:srgbClr val="4249AA"/>
                </a:solidFill>
              </a:rPr>
              <a:t>. Специальные учебники для реализации основных адаптированных программ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569849"/>
              </p:ext>
            </p:extLst>
          </p:nvPr>
        </p:nvGraphicFramePr>
        <p:xfrm>
          <a:off x="443479" y="1146054"/>
          <a:ext cx="11327811" cy="3378750"/>
        </p:xfrm>
        <a:graphic>
          <a:graphicData uri="http://schemas.openxmlformats.org/drawingml/2006/table">
            <a:tbl>
              <a:tblPr/>
              <a:tblGrid>
                <a:gridCol w="1245850"/>
                <a:gridCol w="1019229"/>
                <a:gridCol w="2851260"/>
                <a:gridCol w="1212753"/>
                <a:gridCol w="1070836"/>
                <a:gridCol w="2829045"/>
                <a:gridCol w="1098838"/>
              </a:tblGrid>
              <a:tr h="34789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Раздел/ Предмет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Исключенные линии УМК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Линии УМК на замену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ФПУ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Линия УМК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Издательство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Номера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ФПУ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Линия УМК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Издательство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РАЗДЕЛ №2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</a:tr>
              <a:tr h="7620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Специальные учебники для реализации основных адаптированных программ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2.2.1.1.1.1 - 2.2.1.1.1.5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Галунчикова Н.Г., Якубовская Э.В. </a:t>
                      </a:r>
                      <a:b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Русский язык. Учебник для специальных (коррекционных) образовательных учреждений (VIII вид) (5-9 кл.)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Просвещение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2.2.1.1.2.1 - 2.2.1.1.2.5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Якубовская Э. В.,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Галунчикова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Н. Г. </a:t>
                      </a:r>
                      <a:b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Русский язык. 5 класс (для обучающихся с интеллектуальными нарушениями)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5-9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Просвещение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762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2.2.4.1.2.5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Перова М.Н. </a:t>
                      </a:r>
                      <a:b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Математика. Учебник для специальных (коррекционных) образовательных учреждений VIII вида. (9 кл.)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Просвещение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2.2.4.1.1.5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Антропов А.П.,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Ходот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А.Ю.,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Ходот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Т.Г. </a:t>
                      </a:r>
                      <a:b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Математика. 9 класс (для обучающихся с интеллектуальными нарушениями)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Просвещение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771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2.2.6.1.4.1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Никишов А.И. </a:t>
                      </a:r>
                      <a:b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Биология. Неживая природа. Учебник для специальных (коррекционных) образовательных учреждений VIII вида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Просвещение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ФГОС ОВЗ изучение биологии начинается с 7 класса, 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</a:t>
                      </a:r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5-6 классах изучается природоведение (№ ФПУ 2.2.6.1.2.1 - 2.2.6.1.2.2)</a:t>
                      </a:r>
                    </a:p>
                  </a:txBody>
                  <a:tcPr marL="54000" marR="54000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73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28295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3&quot;&gt;&lt;elem m_fUsage=&quot;5.61321559900000011112E+00&quot;&gt;&lt;m_msothmcolidx val=&quot;0&quot;/&gt;&lt;m_rgb r=&quot;D4&quot; g=&quot;FC&quot; b=&quot;A9&quot;/&gt;&lt;/elem&gt;&lt;elem m_fUsage=&quot;1.42787308005351043505E+00&quot;&gt;&lt;m_msothmcolidx val=&quot;0&quot;/&gt;&lt;m_rgb r=&quot;00&quot; g=&quot;B0&quot; b=&quot;F0&quot;/&gt;&lt;/elem&gt;&lt;elem m_fUsage=&quot;9.00000000000000022204E-01&quot;&gt;&lt;m_msothmcolidx val=&quot;0&quot;/&gt;&lt;m_rgb r=&quot;2A&quot; g=&quot;6A&quot; b=&quot;A1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xXe8iSWsIzladtRhZMwe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lh.EyHthi.v4yHugp7pP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.NWk1JiQo2DZCjPnthms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.NWk1JiQo2DZCjPnthms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.NWk1JiQo2DZCjPnthms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.NWk1JiQo2DZCjPnthms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BmhChnZhEyVjN__5BGPP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BmhChnZhEyVjN__5BGPPg"/>
</p:tagLst>
</file>

<file path=ppt/theme/theme1.xml><?xml version="1.0" encoding="utf-8"?>
<a:theme xmlns:a="http://schemas.openxmlformats.org/drawingml/2006/main" name="Drofa">
  <a:themeElements>
    <a:clrScheme name="Дрофа_облегченный">
      <a:dk1>
        <a:srgbClr val="181818"/>
      </a:dk1>
      <a:lt1>
        <a:srgbClr val="FFFFFF"/>
      </a:lt1>
      <a:dk2>
        <a:srgbClr val="A3CEED"/>
      </a:dk2>
      <a:lt2>
        <a:srgbClr val="2683C6"/>
      </a:lt2>
      <a:accent1>
        <a:srgbClr val="2683C6"/>
      </a:accent1>
      <a:accent2>
        <a:srgbClr val="A3CEED"/>
      </a:accent2>
      <a:accent3>
        <a:srgbClr val="377461"/>
      </a:accent3>
      <a:accent4>
        <a:srgbClr val="4A9B82"/>
      </a:accent4>
      <a:accent5>
        <a:srgbClr val="B2DACE"/>
      </a:accent5>
      <a:accent6>
        <a:srgbClr val="FFCC99"/>
      </a:accent6>
      <a:hlink>
        <a:srgbClr val="6B9F25"/>
      </a:hlink>
      <a:folHlink>
        <a:srgbClr val="9F6715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9525">
          <a:solidFill>
            <a:schemeClr val="tx2"/>
          </a:solidFill>
        </a:ln>
      </a:spPr>
      <a:bodyPr lIns="72000" tIns="72000" rIns="72000" bIns="72000" rtlCol="0" anchor="ctr"/>
      <a:lstStyle>
        <a:defPPr algn="ctr">
          <a:defRPr sz="12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solidFill>
          <a:srgbClr val="AE2C25"/>
        </a:solidFill>
        <a:ln w="9525">
          <a:solidFill>
            <a:schemeClr val="bg2"/>
          </a:solidFill>
          <a:miter lim="800000"/>
          <a:headEnd type="none" w="med" len="med"/>
          <a:tailEnd type="arrow"/>
        </a:ln>
      </a:spPr>
      <a:bodyPr/>
      <a:lstStyle/>
    </a:lnDef>
    <a:txDef>
      <a:spPr>
        <a:noFill/>
      </a:spPr>
      <a:bodyPr wrap="none" lIns="0" tIns="0" rIns="0" bIns="0" rtlCol="0">
        <a:spAutoFit/>
      </a:bodyPr>
      <a:lstStyle>
        <a:defPPr algn="ctr">
          <a:defRPr sz="12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22720</TotalTime>
  <Words>651</Words>
  <Application>Microsoft Office PowerPoint</Application>
  <PresentationFormat>Широкоэкранный</PresentationFormat>
  <Paragraphs>157</Paragraphs>
  <Slides>5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Open Sans Light</vt:lpstr>
      <vt:lpstr>Wingdings</vt:lpstr>
      <vt:lpstr>Drofa</vt:lpstr>
      <vt:lpstr>Слайд think-cell</vt:lpstr>
      <vt:lpstr>Изменения Федерального перечня учебников согласно приказу Министерства просвещения Российской Федерации  от 18 мая 2020 г. N 249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Alexey Shapovalov</dc:creator>
  <cp:lastModifiedBy>Костяная Ольга Борисовна</cp:lastModifiedBy>
  <cp:revision>1188</cp:revision>
  <cp:lastPrinted>2020-03-25T09:47:52Z</cp:lastPrinted>
  <dcterms:created xsi:type="dcterms:W3CDTF">2018-08-31T12:23:43Z</dcterms:created>
  <dcterms:modified xsi:type="dcterms:W3CDTF">2020-06-10T09:01:24Z</dcterms:modified>
</cp:coreProperties>
</file>