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2658" y="-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492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603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757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7173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8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78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423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1168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079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2032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9297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595C3-EFCF-4479-8C6C-CF42751035A7}" type="datetimeFigureOut">
              <a:rPr lang="ru-RU" smtClean="0"/>
              <a:t>12.06.2020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9BD6E-AD9C-4D3D-9353-954FC561454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30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193" y="2771800"/>
            <a:ext cx="6858001" cy="43806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Уважаемые участники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общероссийского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голосования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по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вопросу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одобрения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изменений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в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Конституцию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/>
            </a:r>
            <a:b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</a:b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Российской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  <a:cs typeface="Times New Roman" panose="02020603050405020304" pitchFamily="18" charset="0"/>
              </a:rPr>
              <a:t>Федерации!</a:t>
            </a:r>
          </a:p>
          <a:p>
            <a:pPr algn="ctr">
              <a:lnSpc>
                <a:spcPct val="150000"/>
              </a:lnSpc>
            </a:pPr>
            <a:endParaRPr lang="ru-RU" sz="800" dirty="0" smtClean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algn="ctr">
              <a:lnSpc>
                <a:spcPts val="2800"/>
              </a:lnSpc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Если в день голосования Вы будете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находиться вне места жительства,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Вы можете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подать заявление о включении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Вас в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список участников голосования по месту нахождения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в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ПУНКТАХ ПРИЕМА ЗАЯВЛЕНИЙ:</a:t>
            </a:r>
          </a:p>
          <a:p>
            <a:pPr marL="285750" indent="-285750" algn="just">
              <a:lnSpc>
                <a:spcPts val="2800"/>
              </a:lnSpc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Участковая избирательная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комиссия </a:t>
            </a:r>
            <a:r>
              <a:rPr lang="ru-RU" b="1" dirty="0">
                <a:solidFill>
                  <a:srgbClr val="FF0000"/>
                </a:solidFill>
                <a:latin typeface="Comic Sans MS" panose="030F0702030302020204" pitchFamily="66" charset="0"/>
              </a:rPr>
              <a:t>№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______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 –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кабинет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№____,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контактный телефон –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___________.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  <a:p>
            <a:pPr marL="285750" indent="-285750" algn="just">
              <a:lnSpc>
                <a:spcPts val="2800"/>
              </a:lnSpc>
              <a:buFont typeface="Wingdings" panose="05000000000000000000" pitchFamily="2" charset="2"/>
              <a:buChar char="Ø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Участковая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избирательная комиссия </a:t>
            </a:r>
            <a:r>
              <a:rPr lang="ru-RU" b="1" dirty="0">
                <a:solidFill>
                  <a:srgbClr val="FF0000"/>
                </a:solidFill>
                <a:latin typeface="Comic Sans MS" panose="030F0702030302020204" pitchFamily="66" charset="0"/>
              </a:rPr>
              <a:t>№ </a:t>
            </a:r>
            <a:r>
              <a:rPr lang="ru-RU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______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–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кабинет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№____,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контактный телефон –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___________.</a:t>
            </a:r>
            <a:endParaRPr lang="ru-RU" dirty="0" smtClean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05" b="7858"/>
          <a:stretch/>
        </p:blipFill>
        <p:spPr>
          <a:xfrm>
            <a:off x="-2" y="0"/>
            <a:ext cx="6858000" cy="2771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72817" y="7141230"/>
            <a:ext cx="5081992" cy="19902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800"/>
              </a:lnSpc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ГРАФИК ПРИЕМА ЗАЯВЛЕНИЙ:</a:t>
            </a:r>
          </a:p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с </a:t>
            </a:r>
            <a:r>
              <a:rPr lang="ru-RU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16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июня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по </a:t>
            </a:r>
            <a:r>
              <a:rPr lang="ru-RU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20 </a:t>
            </a:r>
            <a:r>
              <a:rPr lang="ru-RU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июня</a:t>
            </a:r>
          </a:p>
          <a:p>
            <a:pPr algn="ctr"/>
            <a:endParaRPr lang="ru-RU" sz="10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- будние дни с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15.00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до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21.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00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marL="285750" indent="-285750" algn="ctr">
              <a:buFontTx/>
              <a:buChar char="-"/>
            </a:pP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выходные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дни с </a:t>
            </a:r>
            <a:r>
              <a:rPr lang="ru-RU" dirty="0">
                <a:solidFill>
                  <a:srgbClr val="FF0000"/>
                </a:solidFill>
                <a:latin typeface="Comic Sans MS" panose="030F0702030302020204" pitchFamily="66" charset="0"/>
              </a:rPr>
              <a:t>10.00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 до 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16.00</a:t>
            </a:r>
          </a:p>
          <a:p>
            <a:pPr algn="ctr"/>
            <a:endParaRPr lang="ru-RU" sz="1000" b="1" dirty="0" smtClean="0">
              <a:solidFill>
                <a:srgbClr val="FF000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ru-RU" sz="22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21 </a:t>
            </a:r>
            <a:r>
              <a:rPr lang="ru-RU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июня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с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10.00 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до</a:t>
            </a:r>
            <a:r>
              <a:rPr lang="ru-RU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 14.00</a:t>
            </a:r>
            <a:endParaRPr lang="ru-RU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68" y="7177819"/>
            <a:ext cx="1733178" cy="1733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41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babapa</dc:creator>
  <cp:lastModifiedBy>babapa</cp:lastModifiedBy>
  <cp:revision>1</cp:revision>
  <dcterms:created xsi:type="dcterms:W3CDTF">2020-06-12T12:31:35Z</dcterms:created>
  <dcterms:modified xsi:type="dcterms:W3CDTF">2020-06-12T12:31:58Z</dcterms:modified>
</cp:coreProperties>
</file>