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87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3797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3295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2149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0967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6173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20.12.2018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7280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20.12.2018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9027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20.12.2018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4877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20.12.2018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4089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20.12.2018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145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20.12.2018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6956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656BA-F1FA-4BE8-8356-B4CD09FBBFD2}" type="datetimeFigureOut">
              <a:rPr lang="ru-RU" smtClean="0"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151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6531"/>
            <a:ext cx="9037512" cy="902189"/>
          </a:xfrm>
          <a:solidFill>
            <a:schemeClr val="bg1"/>
          </a:solidFill>
        </p:spPr>
        <p:txBody>
          <a:bodyPr/>
          <a:lstStyle/>
          <a:p>
            <a:r>
              <a:rPr lang="ru-RU" sz="1800" dirty="0" smtClean="0"/>
              <a:t>Особые условия проведения ГИА-9, ГИА-11, ИС-9 и ИС-11</a:t>
            </a:r>
            <a:endParaRPr lang="ru-RU" sz="1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53511"/>
              </p:ext>
            </p:extLst>
          </p:nvPr>
        </p:nvGraphicFramePr>
        <p:xfrm>
          <a:off x="107504" y="908720"/>
          <a:ext cx="8496944" cy="48757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32019"/>
                <a:gridCol w="3000629"/>
                <a:gridCol w="2664296"/>
              </a:tblGrid>
              <a:tr h="1821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ОВЗ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Инвалиды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Обучающиеся на дому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43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Заключение ПМПК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F5A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Справка, подтверждающая инвалидность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F5A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Подтверждение обучения на дому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F5A9"/>
                    </a:solidFill>
                  </a:tcPr>
                </a:tc>
              </a:tr>
              <a:tr h="182173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</a:rPr>
                        <a:t>(для ГИА-11) Возможность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писать итоговое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</a:rPr>
                        <a:t>изложение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7439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</a:rPr>
                        <a:t>(для ГИА-11) +1,5 часа для итогового сочинения (изложения) и +30 минут для раздела «Говорение»</a:t>
                      </a:r>
                      <a:endParaRPr lang="ru-RU" sz="1200" b="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7439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</a:rPr>
                        <a:t>(для ГИА-9) ГИА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только по обязательным учебным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</a:rPr>
                        <a:t>предметам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2173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</a:rPr>
                        <a:t>(для ГИА-9) +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30 минут для итогового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</a:rPr>
                        <a:t>собеседования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217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ГИА в форме ГВЭ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217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</a:rPr>
                        <a:t>ГВЭ в устной форме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873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беспрепятственный доступ участников…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217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+1,5 часа для экзаменов 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873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</a:rPr>
                        <a:t>организация питания и перерывов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2173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При наличии рекомендаций ПМПК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F5A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2173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</a:rPr>
                        <a:t>Организация ППЭ на дому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8735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</a:rPr>
                        <a:t>Присутствие ассистентов…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5408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Использование на ГИА необходимых для выполнения заданий технических средств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6906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Оборудование аудитории для проведения экзамена звукоусиливающей аппаратурой…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8735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</a:rPr>
                        <a:t>Привлечение при необходимости ассистента-сурдопереводчика…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7468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</a:rPr>
                        <a:t>Оформление экзаменационных материалов рельефно-точечным шрифтом Брайля или в виде электронного документа…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7468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</a:rPr>
                        <a:t>Копирование экзаменационных материалов в день проведения экзамена в аудитории в присутствии членов ГЭК в увеличенном размере …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8735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Выполнение письменной экзаменационной работы на компьютере…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7504" y="6156012"/>
            <a:ext cx="828092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Порядками не предусмотрена устная форма ЕГЭ, ОГЭ и ИС-11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90531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176</Words>
  <Application>Microsoft Office PowerPoint</Application>
  <PresentationFormat>Экран (4:3)</PresentationFormat>
  <Paragraphs>28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Особые условия проведения ГИА-9, ГИА-11, ИС-9 и ИС-11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Особые условия проведения ГИА-9, ГИА-11, ИС-9 и ИС-11</dc:title>
  <dc:creator>Виталий Л. Брысов</dc:creator>
  <cp:lastModifiedBy>Виталий Л. Брысов</cp:lastModifiedBy>
  <cp:revision>2</cp:revision>
  <dcterms:created xsi:type="dcterms:W3CDTF">2018-12-20T08:19:29Z</dcterms:created>
  <dcterms:modified xsi:type="dcterms:W3CDTF">2018-12-20T08:20:54Z</dcterms:modified>
</cp:coreProperties>
</file>