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72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37978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632954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521496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09676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16173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72801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90279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48770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24089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671458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69566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C656BA-F1FA-4BE8-8356-B4CD09FBBFD2}" type="datetimeFigureOut">
              <a:rPr lang="ru-RU" smtClean="0"/>
              <a:t>25.10.2019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C49A9-FAB3-40AE-9FBE-FD505163C65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041519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6531"/>
            <a:ext cx="9037512" cy="902189"/>
          </a:xfrm>
          <a:solidFill>
            <a:schemeClr val="bg1"/>
          </a:solidFill>
        </p:spPr>
        <p:txBody>
          <a:bodyPr/>
          <a:lstStyle/>
          <a:p>
            <a:r>
              <a:rPr lang="ru-RU" sz="1800" dirty="0" smtClean="0"/>
              <a:t>Особые условия проведения ГИА-9, ГИА-11, ИС-9 и ИС-11</a:t>
            </a:r>
            <a:endParaRPr lang="ru-RU" sz="18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3ED81DF-EE8F-4948-B780-011D7CCDE777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107223"/>
              </p:ext>
            </p:extLst>
          </p:nvPr>
        </p:nvGraphicFramePr>
        <p:xfrm>
          <a:off x="107504" y="908720"/>
          <a:ext cx="8496944" cy="504742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32019"/>
                <a:gridCol w="3000629"/>
                <a:gridCol w="2664296"/>
              </a:tblGrid>
              <a:tr h="182173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ОВЗ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Инвалиды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chemeClr val="tx1"/>
                          </a:solidFill>
                          <a:effectLst/>
                        </a:rPr>
                        <a:t>Обучающиеся на дому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434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Заключение ПМПК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Справка, подтверждающая инвалидность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Подтверждение обучения на дому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</a:tr>
              <a:tr h="182173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Возможность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писать итоговое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изложение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7439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ГИА-11) +1,5 часа для итогового сочинения (изложения) и +30 минут для раздела «Говорение»</a:t>
                      </a:r>
                      <a:endParaRPr lang="ru-RU" sz="1200" b="0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8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207439">
                <a:tc gridSpan="2"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ГИА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только по обязательным учебным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предметам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182173">
                <a:tc grid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(для ГИА-9) +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30 минут для итогового 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собеседования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ГИА в форме ГВЭ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ГВЭ в устной форме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беспрепятственный доступ участников…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+1,5 часа для экзаменов 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2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питания и перерывов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ТОЛЬКО</a:t>
                      </a:r>
                      <a:r>
                        <a:rPr lang="ru-RU" sz="1200" b="0" baseline="0" dirty="0" smtClean="0">
                          <a:solidFill>
                            <a:schemeClr val="tx1"/>
                          </a:solidFill>
                          <a:effectLst/>
                        </a:rPr>
                        <a:t> п</a:t>
                      </a:r>
                      <a:r>
                        <a:rPr lang="ru-RU" sz="1200" b="0" dirty="0" smtClean="0">
                          <a:solidFill>
                            <a:schemeClr val="tx1"/>
                          </a:solidFill>
                          <a:effectLst/>
                        </a:rPr>
                        <a:t>ри </a:t>
                      </a: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наличии рекомендаций </a:t>
                      </a:r>
                      <a:r>
                        <a:rPr lang="ru-RU" sz="1200" b="1" dirty="0" smtClean="0">
                          <a:solidFill>
                            <a:schemeClr val="tx1"/>
                          </a:solidFill>
                          <a:effectLst/>
                        </a:rPr>
                        <a:t>ЦПМПК (ТПМПК)</a:t>
                      </a:r>
                      <a:endParaRPr lang="ru-RU" sz="1200" b="1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4F5A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82173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Организация ППЭ на дому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Присутствие ассистентов…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540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Использование на ГИА необходимых для выполнения заданий технических средств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76906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Оборудование аудитории для проведения экзамена звукоусиливающей аппаратурой…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Привлечение при необходимости ассистента-сурдопереводчика…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Оформление экзаменационных материалов рельефно-точечным шрифтом Брайля или в виде электронного документа…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97468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>
                          <a:solidFill>
                            <a:schemeClr val="tx1"/>
                          </a:solidFill>
                          <a:effectLst/>
                        </a:rPr>
                        <a:t>Копирование экзаменационных материалов в день проведения экзамена в аудитории в присутствии членов ГЭК в увеличенном размере …</a:t>
                      </a:r>
                      <a:endParaRPr lang="ru-RU" sz="1200" b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98735">
                <a:tc grid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0" dirty="0">
                          <a:solidFill>
                            <a:schemeClr val="tx1"/>
                          </a:solidFill>
                          <a:effectLst/>
                        </a:rPr>
                        <a:t>Выполнение письменной экзаменационной работы на компьютере…</a:t>
                      </a:r>
                      <a:endParaRPr lang="ru-RU" sz="1200" b="0" dirty="0">
                        <a:solidFill>
                          <a:schemeClr val="tx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924" marR="61924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6156012"/>
            <a:ext cx="828092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Порядками не предусмотрена устная форма ЕГЭ, ОГЭ и ИС-11</a:t>
            </a:r>
            <a:endParaRPr lang="ru-RU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905313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180</Words>
  <Application>Microsoft Office PowerPoint</Application>
  <PresentationFormat>Экран (4:3)</PresentationFormat>
  <Paragraphs>28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Тема Office</vt:lpstr>
      <vt:lpstr>Особые условия проведения ГИА-9, ГИА-11, ИС-9 и ИС-11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Особые условия проведения ГИА-9, ГИА-11, ИС-9 и ИС-11</dc:title>
  <dc:creator>Виталий Л. Брысов</dc:creator>
  <cp:lastModifiedBy>Maintenance User</cp:lastModifiedBy>
  <cp:revision>3</cp:revision>
  <dcterms:created xsi:type="dcterms:W3CDTF">2018-12-20T08:19:29Z</dcterms:created>
  <dcterms:modified xsi:type="dcterms:W3CDTF">2019-10-25T08:54:46Z</dcterms:modified>
</cp:coreProperties>
</file>